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5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8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2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7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2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8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6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1F42-688D-4DD6-86E4-6FB2D5B63BF8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246EA-2BAB-449B-94F7-3535F71F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74" y="221798"/>
            <a:ext cx="9677634" cy="6440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1007" y="376535"/>
            <a:ext cx="33716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Chapter 26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1783" y="5511242"/>
            <a:ext cx="7959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Colonization of Land</a:t>
            </a:r>
          </a:p>
        </p:txBody>
      </p:sp>
    </p:spTree>
    <p:extLst>
      <p:ext uri="{BB962C8B-B14F-4D97-AF65-F5344CB8AC3E}">
        <p14:creationId xmlns:p14="http://schemas.microsoft.com/office/powerpoint/2010/main" val="283704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48" y="0"/>
            <a:ext cx="581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57" y="290213"/>
            <a:ext cx="6839167" cy="63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9" y="659022"/>
            <a:ext cx="10759151" cy="51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00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63" y="204542"/>
            <a:ext cx="8563465" cy="6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1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Bowser</dc:creator>
  <cp:lastModifiedBy>Holly Bowser</cp:lastModifiedBy>
  <cp:revision>1</cp:revision>
  <dcterms:created xsi:type="dcterms:W3CDTF">2017-04-08T16:37:02Z</dcterms:created>
  <dcterms:modified xsi:type="dcterms:W3CDTF">2017-04-08T16:38:03Z</dcterms:modified>
</cp:coreProperties>
</file>