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8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7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9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1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7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1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7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71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6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B1D34-94AB-4DC7-BCD9-A0E06591B88B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19540-182A-4E8E-9ADE-D69B2398E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4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74" y="221798"/>
            <a:ext cx="9677634" cy="64402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1007" y="376535"/>
            <a:ext cx="33716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Chapter 26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1783" y="5511242"/>
            <a:ext cx="79599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Colonization of Land</a:t>
            </a:r>
          </a:p>
        </p:txBody>
      </p:sp>
    </p:spTree>
    <p:extLst>
      <p:ext uri="{BB962C8B-B14F-4D97-AF65-F5344CB8AC3E}">
        <p14:creationId xmlns:p14="http://schemas.microsoft.com/office/powerpoint/2010/main" val="283704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8" y="664464"/>
            <a:ext cx="10550343" cy="53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28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2" y="379257"/>
            <a:ext cx="10747762" cy="600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9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04" y="285640"/>
            <a:ext cx="8436974" cy="607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2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3" y="646937"/>
            <a:ext cx="11035490" cy="534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7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3" y="528283"/>
            <a:ext cx="11117054" cy="54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69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</Words>
  <Application>Microsoft Office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Bowser</dc:creator>
  <cp:lastModifiedBy>Holly Bowser</cp:lastModifiedBy>
  <cp:revision>1</cp:revision>
  <dcterms:created xsi:type="dcterms:W3CDTF">2017-04-08T16:21:39Z</dcterms:created>
  <dcterms:modified xsi:type="dcterms:W3CDTF">2017-04-08T16:24:23Z</dcterms:modified>
</cp:coreProperties>
</file>