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6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8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6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6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6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4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9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94F1-B5D2-4BB5-86AD-97B32824523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5609F-5BB1-4ED4-9704-3B10589C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27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Bellwork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2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81" y="477122"/>
            <a:ext cx="8000105" cy="56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80" y="3059803"/>
            <a:ext cx="3410712" cy="1804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01" y="4484599"/>
            <a:ext cx="3419856" cy="1827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01" y="1904968"/>
            <a:ext cx="3392424" cy="1949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65" y="2960160"/>
            <a:ext cx="3375660" cy="1790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66" y="4371823"/>
            <a:ext cx="3372612" cy="19400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18" y="3856855"/>
            <a:ext cx="3343656" cy="2014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18" y="1903087"/>
            <a:ext cx="3409188" cy="1953768"/>
          </a:xfrm>
          <a:prstGeom prst="rect">
            <a:avLst/>
          </a:prstGeom>
        </p:spPr>
      </p:pic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8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66" y="3432455"/>
            <a:ext cx="6858000" cy="27675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12" y="658775"/>
            <a:ext cx="6473952" cy="2773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23" y="4270328"/>
            <a:ext cx="6729984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1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45" y="426717"/>
            <a:ext cx="5065381" cy="47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Chapter 27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27</dc:title>
  <dc:creator>Holly Bowser</dc:creator>
  <cp:lastModifiedBy>Holly Bowser</cp:lastModifiedBy>
  <cp:revision>2</cp:revision>
  <dcterms:created xsi:type="dcterms:W3CDTF">2017-04-17T19:38:20Z</dcterms:created>
  <dcterms:modified xsi:type="dcterms:W3CDTF">2017-04-17T19:51:20Z</dcterms:modified>
</cp:coreProperties>
</file>