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98" r:id="rId1"/>
  </p:sldMasterIdLst>
  <p:notesMasterIdLst>
    <p:notesMasterId r:id="rId35"/>
  </p:notesMasterIdLst>
  <p:handoutMasterIdLst>
    <p:handoutMasterId r:id="rId36"/>
  </p:handoutMasterIdLst>
  <p:sldIdLst>
    <p:sldId id="359" r:id="rId2"/>
    <p:sldId id="360" r:id="rId3"/>
    <p:sldId id="391" r:id="rId4"/>
    <p:sldId id="362" r:id="rId5"/>
    <p:sldId id="392" r:id="rId6"/>
    <p:sldId id="364" r:id="rId7"/>
    <p:sldId id="393" r:id="rId8"/>
    <p:sldId id="366" r:id="rId9"/>
    <p:sldId id="394" r:id="rId10"/>
    <p:sldId id="368" r:id="rId11"/>
    <p:sldId id="395" r:id="rId12"/>
    <p:sldId id="370" r:id="rId13"/>
    <p:sldId id="396" r:id="rId14"/>
    <p:sldId id="372" r:id="rId15"/>
    <p:sldId id="397" r:id="rId16"/>
    <p:sldId id="374" r:id="rId17"/>
    <p:sldId id="398" r:id="rId18"/>
    <p:sldId id="376" r:id="rId19"/>
    <p:sldId id="399" r:id="rId20"/>
    <p:sldId id="378" r:id="rId21"/>
    <p:sldId id="400" r:id="rId22"/>
    <p:sldId id="380" r:id="rId23"/>
    <p:sldId id="401" r:id="rId24"/>
    <p:sldId id="382" r:id="rId25"/>
    <p:sldId id="402" r:id="rId26"/>
    <p:sldId id="384" r:id="rId27"/>
    <p:sldId id="403" r:id="rId28"/>
    <p:sldId id="386" r:id="rId29"/>
    <p:sldId id="404" r:id="rId30"/>
    <p:sldId id="388" r:id="rId31"/>
    <p:sldId id="405" r:id="rId32"/>
    <p:sldId id="390" r:id="rId33"/>
    <p:sldId id="406" r:id="rId34"/>
  </p:sldIdLst>
  <p:sldSz cx="9144000" cy="6858000" type="screen4x3"/>
  <p:notesSz cx="6858000" cy="9144000"/>
  <p:custDataLst>
    <p:tags r:id="rId37"/>
  </p:custDataLst>
  <p:defaultTextStyle>
    <a:defPPr>
      <a:defRPr lang="en-US"/>
    </a:defPPr>
    <a:lvl1pPr algn="l" rtl="0" fontAlgn="base">
      <a:spcBef>
        <a:spcPct val="0"/>
      </a:spcBef>
      <a:spcAft>
        <a:spcPct val="0"/>
      </a:spcAft>
      <a:defRPr sz="2400"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sz="2400"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sz="2400"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sz="2400"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sz="24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2400"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2400"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2400"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2400"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userDrawn="1">
          <p15:clr>
            <a:srgbClr val="A4A3A4"/>
          </p15:clr>
        </p15:guide>
        <p15:guide id="5" pos="2880">
          <p15:clr>
            <a:srgbClr val="A4A3A4"/>
          </p15:clr>
        </p15:guide>
        <p15:guide id="6" orient="horz" pos="879">
          <p15:clr>
            <a:srgbClr val="A4A3A4"/>
          </p15:clr>
        </p15:guide>
        <p15:guide id="7" pos="1725">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D209"/>
    <a:srgbClr val="990066"/>
    <a:srgbClr val="0051A2"/>
    <a:srgbClr val="9D0016"/>
    <a:srgbClr val="F9E33B"/>
    <a:srgbClr val="ABA49A"/>
    <a:srgbClr val="F6C932"/>
    <a:srgbClr val="47474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25" autoAdjust="0"/>
    <p:restoredTop sz="86187" autoAdjust="0"/>
  </p:normalViewPr>
  <p:slideViewPr>
    <p:cSldViewPr snapToGrid="0">
      <p:cViewPr varScale="1">
        <p:scale>
          <a:sx n="91" d="100"/>
          <a:sy n="91" d="100"/>
        </p:scale>
        <p:origin x="246" y="90"/>
      </p:cViewPr>
      <p:guideLst>
        <p:guide orient="horz" pos="2160"/>
        <p:guide pos="2880"/>
        <p:guide orient="horz" pos="879"/>
        <p:guide pos="172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67" d="100"/>
          <a:sy n="67" d="100"/>
        </p:scale>
        <p:origin x="-3228" y="-11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gs" Target="tags/tag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285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0" hangingPunct="0">
              <a:defRPr sz="1200">
                <a:latin typeface="Times New Roman" charset="0"/>
                <a:cs typeface="+mn-cs"/>
              </a:defRPr>
            </a:lvl1pPr>
          </a:lstStyle>
          <a:p>
            <a:pPr>
              <a:defRPr/>
            </a:pPr>
            <a:endParaRPr lang="en-US"/>
          </a:p>
        </p:txBody>
      </p:sp>
      <p:sp>
        <p:nvSpPr>
          <p:cNvPr id="46285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charset="0"/>
                <a:cs typeface="+mn-cs"/>
              </a:defRPr>
            </a:lvl1pPr>
          </a:lstStyle>
          <a:p>
            <a:pPr>
              <a:defRPr/>
            </a:pPr>
            <a:endParaRPr lang="en-US"/>
          </a:p>
        </p:txBody>
      </p:sp>
      <p:sp>
        <p:nvSpPr>
          <p:cNvPr id="46285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0" hangingPunct="0">
              <a:defRPr sz="1200">
                <a:latin typeface="Times New Roman" charset="0"/>
                <a:cs typeface="+mn-cs"/>
              </a:defRPr>
            </a:lvl1pPr>
          </a:lstStyle>
          <a:p>
            <a:pPr>
              <a:defRPr/>
            </a:pPr>
            <a:endParaRPr lang="en-US"/>
          </a:p>
        </p:txBody>
      </p:sp>
      <p:sp>
        <p:nvSpPr>
          <p:cNvPr id="46285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Times New Roman" panose="02020603050405020304" pitchFamily="18" charset="0"/>
              </a:defRPr>
            </a:lvl1pPr>
          </a:lstStyle>
          <a:p>
            <a:fld id="{250F4C01-04A6-4224-BA79-280EE4A08F45}" type="slidenum">
              <a:rPr lang="en-US" altLang="en-US"/>
              <a:pPr/>
              <a:t>‹#›</a:t>
            </a:fld>
            <a:endParaRPr lang="en-US" altLang="en-US"/>
          </a:p>
        </p:txBody>
      </p:sp>
    </p:spTree>
    <p:extLst>
      <p:ext uri="{BB962C8B-B14F-4D97-AF65-F5344CB8AC3E}">
        <p14:creationId xmlns:p14="http://schemas.microsoft.com/office/powerpoint/2010/main" val="31312556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81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0" hangingPunct="0">
              <a:defRPr sz="1200">
                <a:latin typeface="Times New Roman" charset="0"/>
                <a:cs typeface="+mn-cs"/>
              </a:defRPr>
            </a:lvl1pPr>
          </a:lstStyle>
          <a:p>
            <a:pPr>
              <a:defRPr/>
            </a:pPr>
            <a:endParaRPr lang="en-US"/>
          </a:p>
        </p:txBody>
      </p:sp>
      <p:sp>
        <p:nvSpPr>
          <p:cNvPr id="51814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charset="0"/>
                <a:cs typeface="+mn-cs"/>
              </a:defRPr>
            </a:lvl1pPr>
          </a:lstStyle>
          <a:p>
            <a:pPr>
              <a:defRPr/>
            </a:pPr>
            <a:endParaRPr lang="en-US"/>
          </a:p>
        </p:txBody>
      </p:sp>
      <p:sp>
        <p:nvSpPr>
          <p:cNvPr id="5530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814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1815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0" hangingPunct="0">
              <a:defRPr sz="1200">
                <a:latin typeface="Times New Roman" charset="0"/>
                <a:cs typeface="+mn-cs"/>
              </a:defRPr>
            </a:lvl1pPr>
          </a:lstStyle>
          <a:p>
            <a:pPr>
              <a:defRPr/>
            </a:pPr>
            <a:endParaRPr lang="en-US"/>
          </a:p>
        </p:txBody>
      </p:sp>
      <p:sp>
        <p:nvSpPr>
          <p:cNvPr id="51815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Times New Roman" panose="02020603050405020304" pitchFamily="18" charset="0"/>
              </a:defRPr>
            </a:lvl1pPr>
          </a:lstStyle>
          <a:p>
            <a:fld id="{F41C6CE0-6459-4002-B0FC-B0226444FE77}" type="slidenum">
              <a:rPr lang="en-US" altLang="en-US"/>
              <a:pPr/>
              <a:t>‹#›</a:t>
            </a:fld>
            <a:endParaRPr lang="en-US" altLang="en-US"/>
          </a:p>
        </p:txBody>
      </p:sp>
    </p:spTree>
    <p:extLst>
      <p:ext uri="{BB962C8B-B14F-4D97-AF65-F5344CB8AC3E}">
        <p14:creationId xmlns:p14="http://schemas.microsoft.com/office/powerpoint/2010/main" val="171057155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41C6CE0-6459-4002-B0FC-B0226444FE77}" type="slidenum">
              <a:rPr lang="en-US" altLang="en-US" smtClean="0"/>
              <a:pPr/>
              <a:t>1</a:t>
            </a:fld>
            <a:endParaRPr lang="en-US" altLang="en-US"/>
          </a:p>
        </p:txBody>
      </p:sp>
    </p:spTree>
    <p:extLst>
      <p:ext uri="{BB962C8B-B14F-4D97-AF65-F5344CB8AC3E}">
        <p14:creationId xmlns:p14="http://schemas.microsoft.com/office/powerpoint/2010/main" val="12395836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1200">
                <a:solidFill>
                  <a:schemeClr val="tx1"/>
                </a:solidFill>
                <a:latin typeface="Times New Roman" pitchFamily="18" charset="0"/>
                <a:ea typeface="ＭＳ Ｐゴシック" pitchFamily="34" charset="-128"/>
              </a:defRPr>
            </a:lvl1pPr>
            <a:lvl2pPr marL="742950" indent="-285750">
              <a:defRPr sz="1200">
                <a:solidFill>
                  <a:schemeClr val="tx1"/>
                </a:solidFill>
                <a:latin typeface="Times New Roman" pitchFamily="18" charset="0"/>
                <a:ea typeface="ＭＳ Ｐゴシック" pitchFamily="34" charset="-128"/>
              </a:defRPr>
            </a:lvl2pPr>
            <a:lvl3pPr marL="1143000" indent="-228600">
              <a:defRPr sz="1200">
                <a:solidFill>
                  <a:schemeClr val="tx1"/>
                </a:solidFill>
                <a:latin typeface="Times New Roman" pitchFamily="18" charset="0"/>
                <a:ea typeface="ＭＳ Ｐゴシック" pitchFamily="34" charset="-128"/>
              </a:defRPr>
            </a:lvl3pPr>
            <a:lvl4pPr marL="1600200" indent="-228600">
              <a:defRPr sz="1200">
                <a:solidFill>
                  <a:schemeClr val="tx1"/>
                </a:solidFill>
                <a:latin typeface="Times New Roman" pitchFamily="18" charset="0"/>
                <a:ea typeface="ＭＳ Ｐゴシック" pitchFamily="34" charset="-128"/>
              </a:defRPr>
            </a:lvl4pPr>
            <a:lvl5pPr marL="2057400" indent="-228600">
              <a:defRPr sz="1200">
                <a:solidFill>
                  <a:schemeClr val="tx1"/>
                </a:solidFill>
                <a:latin typeface="Times New Roman" pitchFamily="18"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9pPr>
          </a:lstStyle>
          <a:p>
            <a:pPr algn="r" eaLnBrk="0" hangingPunct="0"/>
            <a:fld id="{25011FB3-4783-4F36-AD76-C4CFEDAAF36A}" type="slidenum">
              <a:rPr lang="en-US" altLang="en-US">
                <a:cs typeface="Arial" charset="0"/>
              </a:rPr>
              <a:pPr algn="r" eaLnBrk="0" hangingPunct="0"/>
              <a:t>10</a:t>
            </a:fld>
            <a:endParaRPr lang="en-US" altLang="en-US">
              <a:cs typeface="Arial" charset="0"/>
            </a:endParaRPr>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latin typeface="Times New Roman" pitchFamily="18" charset="0"/>
                <a:ea typeface="ＭＳ Ｐゴシック" pitchFamily="34" charset="-128"/>
              </a:rPr>
              <a:t>Answer: A.</a:t>
            </a:r>
          </a:p>
        </p:txBody>
      </p:sp>
    </p:spTree>
    <p:extLst>
      <p:ext uri="{BB962C8B-B14F-4D97-AF65-F5344CB8AC3E}">
        <p14:creationId xmlns:p14="http://schemas.microsoft.com/office/powerpoint/2010/main" val="3915734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1200">
                <a:solidFill>
                  <a:schemeClr val="tx1"/>
                </a:solidFill>
                <a:latin typeface="Times New Roman" pitchFamily="18" charset="0"/>
                <a:ea typeface="ＭＳ Ｐゴシック" pitchFamily="34" charset="-128"/>
              </a:defRPr>
            </a:lvl1pPr>
            <a:lvl2pPr marL="742950" indent="-285750">
              <a:defRPr sz="1200">
                <a:solidFill>
                  <a:schemeClr val="tx1"/>
                </a:solidFill>
                <a:latin typeface="Times New Roman" pitchFamily="18" charset="0"/>
                <a:ea typeface="ＭＳ Ｐゴシック" pitchFamily="34" charset="-128"/>
              </a:defRPr>
            </a:lvl2pPr>
            <a:lvl3pPr marL="1143000" indent="-228600">
              <a:defRPr sz="1200">
                <a:solidFill>
                  <a:schemeClr val="tx1"/>
                </a:solidFill>
                <a:latin typeface="Times New Roman" pitchFamily="18" charset="0"/>
                <a:ea typeface="ＭＳ Ｐゴシック" pitchFamily="34" charset="-128"/>
              </a:defRPr>
            </a:lvl3pPr>
            <a:lvl4pPr marL="1600200" indent="-228600">
              <a:defRPr sz="1200">
                <a:solidFill>
                  <a:schemeClr val="tx1"/>
                </a:solidFill>
                <a:latin typeface="Times New Roman" pitchFamily="18" charset="0"/>
                <a:ea typeface="ＭＳ Ｐゴシック" pitchFamily="34" charset="-128"/>
              </a:defRPr>
            </a:lvl4pPr>
            <a:lvl5pPr marL="2057400" indent="-228600">
              <a:defRPr sz="1200">
                <a:solidFill>
                  <a:schemeClr val="tx1"/>
                </a:solidFill>
                <a:latin typeface="Times New Roman" pitchFamily="18"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9pPr>
          </a:lstStyle>
          <a:p>
            <a:pPr algn="r" eaLnBrk="0" hangingPunct="0"/>
            <a:fld id="{25011FB3-4783-4F36-AD76-C4CFEDAAF36A}" type="slidenum">
              <a:rPr lang="en-US" altLang="en-US">
                <a:cs typeface="Arial" charset="0"/>
              </a:rPr>
              <a:pPr algn="r" eaLnBrk="0" hangingPunct="0"/>
              <a:t>11</a:t>
            </a:fld>
            <a:endParaRPr lang="en-US" altLang="en-US">
              <a:cs typeface="Arial" charset="0"/>
            </a:endParaRPr>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Times New Roman" pitchFamily="18" charset="0"/>
              <a:ea typeface="ＭＳ Ｐゴシック" pitchFamily="34" charset="-128"/>
            </a:endParaRPr>
          </a:p>
        </p:txBody>
      </p:sp>
    </p:spTree>
    <p:extLst>
      <p:ext uri="{BB962C8B-B14F-4D97-AF65-F5344CB8AC3E}">
        <p14:creationId xmlns:p14="http://schemas.microsoft.com/office/powerpoint/2010/main" val="27456509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1200">
                <a:solidFill>
                  <a:schemeClr val="tx1"/>
                </a:solidFill>
                <a:latin typeface="Times New Roman" pitchFamily="18" charset="0"/>
                <a:ea typeface="ＭＳ Ｐゴシック" pitchFamily="34" charset="-128"/>
              </a:defRPr>
            </a:lvl1pPr>
            <a:lvl2pPr marL="742950" indent="-285750">
              <a:defRPr sz="1200">
                <a:solidFill>
                  <a:schemeClr val="tx1"/>
                </a:solidFill>
                <a:latin typeface="Times New Roman" pitchFamily="18" charset="0"/>
                <a:ea typeface="ＭＳ Ｐゴシック" pitchFamily="34" charset="-128"/>
              </a:defRPr>
            </a:lvl2pPr>
            <a:lvl3pPr marL="1143000" indent="-228600">
              <a:defRPr sz="1200">
                <a:solidFill>
                  <a:schemeClr val="tx1"/>
                </a:solidFill>
                <a:latin typeface="Times New Roman" pitchFamily="18" charset="0"/>
                <a:ea typeface="ＭＳ Ｐゴシック" pitchFamily="34" charset="-128"/>
              </a:defRPr>
            </a:lvl3pPr>
            <a:lvl4pPr marL="1600200" indent="-228600">
              <a:defRPr sz="1200">
                <a:solidFill>
                  <a:schemeClr val="tx1"/>
                </a:solidFill>
                <a:latin typeface="Times New Roman" pitchFamily="18" charset="0"/>
                <a:ea typeface="ＭＳ Ｐゴシック" pitchFamily="34" charset="-128"/>
              </a:defRPr>
            </a:lvl4pPr>
            <a:lvl5pPr marL="2057400" indent="-228600">
              <a:defRPr sz="1200">
                <a:solidFill>
                  <a:schemeClr val="tx1"/>
                </a:solidFill>
                <a:latin typeface="Times New Roman" pitchFamily="18"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9pPr>
          </a:lstStyle>
          <a:p>
            <a:pPr algn="r" eaLnBrk="0" hangingPunct="0"/>
            <a:fld id="{4FE36584-5DAE-44BD-A17F-26F93789DD69}" type="slidenum">
              <a:rPr lang="en-US" altLang="en-US">
                <a:cs typeface="Arial" charset="0"/>
              </a:rPr>
              <a:pPr algn="r" eaLnBrk="0" hangingPunct="0"/>
              <a:t>12</a:t>
            </a:fld>
            <a:endParaRPr lang="en-US" altLang="en-US">
              <a:cs typeface="Arial" charset="0"/>
            </a:endParaRPr>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latin typeface="Times New Roman" pitchFamily="18" charset="0"/>
                <a:ea typeface="ＭＳ Ｐゴシック" pitchFamily="34" charset="-128"/>
              </a:rPr>
              <a:t>Answer: C. The name should be written in italics with the genus capitalized and the species lowercase.</a:t>
            </a:r>
          </a:p>
        </p:txBody>
      </p:sp>
    </p:spTree>
    <p:extLst>
      <p:ext uri="{BB962C8B-B14F-4D97-AF65-F5344CB8AC3E}">
        <p14:creationId xmlns:p14="http://schemas.microsoft.com/office/powerpoint/2010/main" val="26082050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1200">
                <a:solidFill>
                  <a:schemeClr val="tx1"/>
                </a:solidFill>
                <a:latin typeface="Times New Roman" pitchFamily="18" charset="0"/>
                <a:ea typeface="ＭＳ Ｐゴシック" pitchFamily="34" charset="-128"/>
              </a:defRPr>
            </a:lvl1pPr>
            <a:lvl2pPr marL="742950" indent="-285750">
              <a:defRPr sz="1200">
                <a:solidFill>
                  <a:schemeClr val="tx1"/>
                </a:solidFill>
                <a:latin typeface="Times New Roman" pitchFamily="18" charset="0"/>
                <a:ea typeface="ＭＳ Ｐゴシック" pitchFamily="34" charset="-128"/>
              </a:defRPr>
            </a:lvl2pPr>
            <a:lvl3pPr marL="1143000" indent="-228600">
              <a:defRPr sz="1200">
                <a:solidFill>
                  <a:schemeClr val="tx1"/>
                </a:solidFill>
                <a:latin typeface="Times New Roman" pitchFamily="18" charset="0"/>
                <a:ea typeface="ＭＳ Ｐゴシック" pitchFamily="34" charset="-128"/>
              </a:defRPr>
            </a:lvl3pPr>
            <a:lvl4pPr marL="1600200" indent="-228600">
              <a:defRPr sz="1200">
                <a:solidFill>
                  <a:schemeClr val="tx1"/>
                </a:solidFill>
                <a:latin typeface="Times New Roman" pitchFamily="18" charset="0"/>
                <a:ea typeface="ＭＳ Ｐゴシック" pitchFamily="34" charset="-128"/>
              </a:defRPr>
            </a:lvl4pPr>
            <a:lvl5pPr marL="2057400" indent="-228600">
              <a:defRPr sz="1200">
                <a:solidFill>
                  <a:schemeClr val="tx1"/>
                </a:solidFill>
                <a:latin typeface="Times New Roman" pitchFamily="18"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9pPr>
          </a:lstStyle>
          <a:p>
            <a:pPr algn="r" eaLnBrk="0" hangingPunct="0"/>
            <a:fld id="{4FE36584-5DAE-44BD-A17F-26F93789DD69}" type="slidenum">
              <a:rPr lang="en-US" altLang="en-US">
                <a:cs typeface="Arial" charset="0"/>
              </a:rPr>
              <a:pPr algn="r" eaLnBrk="0" hangingPunct="0"/>
              <a:t>13</a:t>
            </a:fld>
            <a:endParaRPr lang="en-US" altLang="en-US">
              <a:cs typeface="Arial" charset="0"/>
            </a:endParaRPr>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Times New Roman" pitchFamily="18" charset="0"/>
              <a:ea typeface="ＭＳ Ｐゴシック" pitchFamily="34" charset="-128"/>
            </a:endParaRPr>
          </a:p>
        </p:txBody>
      </p:sp>
    </p:spTree>
    <p:extLst>
      <p:ext uri="{BB962C8B-B14F-4D97-AF65-F5344CB8AC3E}">
        <p14:creationId xmlns:p14="http://schemas.microsoft.com/office/powerpoint/2010/main" val="19506399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1200">
                <a:solidFill>
                  <a:schemeClr val="tx1"/>
                </a:solidFill>
                <a:latin typeface="Times New Roman" pitchFamily="18" charset="0"/>
                <a:ea typeface="ＭＳ Ｐゴシック" pitchFamily="34" charset="-128"/>
              </a:defRPr>
            </a:lvl1pPr>
            <a:lvl2pPr marL="742950" indent="-285750">
              <a:defRPr sz="1200">
                <a:solidFill>
                  <a:schemeClr val="tx1"/>
                </a:solidFill>
                <a:latin typeface="Times New Roman" pitchFamily="18" charset="0"/>
                <a:ea typeface="ＭＳ Ｐゴシック" pitchFamily="34" charset="-128"/>
              </a:defRPr>
            </a:lvl2pPr>
            <a:lvl3pPr marL="1143000" indent="-228600">
              <a:defRPr sz="1200">
                <a:solidFill>
                  <a:schemeClr val="tx1"/>
                </a:solidFill>
                <a:latin typeface="Times New Roman" pitchFamily="18" charset="0"/>
                <a:ea typeface="ＭＳ Ｐゴシック" pitchFamily="34" charset="-128"/>
              </a:defRPr>
            </a:lvl3pPr>
            <a:lvl4pPr marL="1600200" indent="-228600">
              <a:defRPr sz="1200">
                <a:solidFill>
                  <a:schemeClr val="tx1"/>
                </a:solidFill>
                <a:latin typeface="Times New Roman" pitchFamily="18" charset="0"/>
                <a:ea typeface="ＭＳ Ｐゴシック" pitchFamily="34" charset="-128"/>
              </a:defRPr>
            </a:lvl4pPr>
            <a:lvl5pPr marL="2057400" indent="-228600">
              <a:defRPr sz="1200">
                <a:solidFill>
                  <a:schemeClr val="tx1"/>
                </a:solidFill>
                <a:latin typeface="Times New Roman" pitchFamily="18"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9pPr>
          </a:lstStyle>
          <a:p>
            <a:pPr algn="r" eaLnBrk="0" hangingPunct="0"/>
            <a:fld id="{8FFAEA0D-3849-4515-A66D-831EA1B33CD8}" type="slidenum">
              <a:rPr lang="en-US" altLang="en-US">
                <a:cs typeface="Arial" charset="0"/>
              </a:rPr>
              <a:pPr algn="r" eaLnBrk="0" hangingPunct="0"/>
              <a:t>14</a:t>
            </a:fld>
            <a:endParaRPr lang="en-US" altLang="en-US">
              <a:cs typeface="Arial" charset="0"/>
            </a:endParaRPr>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Times New Roman" pitchFamily="18" charset="0"/>
                <a:ea typeface="ＭＳ Ｐゴシック" pitchFamily="34" charset="-128"/>
              </a:rPr>
              <a:t>Answer: C. A monophyletic group is an ancestor and all of its descendants, and a polyphyletic group is a group that has multiple ancestors.</a:t>
            </a:r>
          </a:p>
        </p:txBody>
      </p:sp>
    </p:spTree>
    <p:extLst>
      <p:ext uri="{BB962C8B-B14F-4D97-AF65-F5344CB8AC3E}">
        <p14:creationId xmlns:p14="http://schemas.microsoft.com/office/powerpoint/2010/main" val="6219743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1200">
                <a:solidFill>
                  <a:schemeClr val="tx1"/>
                </a:solidFill>
                <a:latin typeface="Times New Roman" pitchFamily="18" charset="0"/>
                <a:ea typeface="ＭＳ Ｐゴシック" pitchFamily="34" charset="-128"/>
              </a:defRPr>
            </a:lvl1pPr>
            <a:lvl2pPr marL="742950" indent="-285750">
              <a:defRPr sz="1200">
                <a:solidFill>
                  <a:schemeClr val="tx1"/>
                </a:solidFill>
                <a:latin typeface="Times New Roman" pitchFamily="18" charset="0"/>
                <a:ea typeface="ＭＳ Ｐゴシック" pitchFamily="34" charset="-128"/>
              </a:defRPr>
            </a:lvl2pPr>
            <a:lvl3pPr marL="1143000" indent="-228600">
              <a:defRPr sz="1200">
                <a:solidFill>
                  <a:schemeClr val="tx1"/>
                </a:solidFill>
                <a:latin typeface="Times New Roman" pitchFamily="18" charset="0"/>
                <a:ea typeface="ＭＳ Ｐゴシック" pitchFamily="34" charset="-128"/>
              </a:defRPr>
            </a:lvl3pPr>
            <a:lvl4pPr marL="1600200" indent="-228600">
              <a:defRPr sz="1200">
                <a:solidFill>
                  <a:schemeClr val="tx1"/>
                </a:solidFill>
                <a:latin typeface="Times New Roman" pitchFamily="18" charset="0"/>
                <a:ea typeface="ＭＳ Ｐゴシック" pitchFamily="34" charset="-128"/>
              </a:defRPr>
            </a:lvl4pPr>
            <a:lvl5pPr marL="2057400" indent="-228600">
              <a:defRPr sz="1200">
                <a:solidFill>
                  <a:schemeClr val="tx1"/>
                </a:solidFill>
                <a:latin typeface="Times New Roman" pitchFamily="18"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9pPr>
          </a:lstStyle>
          <a:p>
            <a:pPr algn="r" eaLnBrk="0" hangingPunct="0"/>
            <a:fld id="{8FFAEA0D-3849-4515-A66D-831EA1B33CD8}" type="slidenum">
              <a:rPr lang="en-US" altLang="en-US">
                <a:cs typeface="Arial" charset="0"/>
              </a:rPr>
              <a:pPr algn="r" eaLnBrk="0" hangingPunct="0"/>
              <a:t>15</a:t>
            </a:fld>
            <a:endParaRPr lang="en-US" altLang="en-US">
              <a:cs typeface="Arial" charset="0"/>
            </a:endParaRPr>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Times New Roman" pitchFamily="18" charset="0"/>
              <a:ea typeface="ＭＳ Ｐゴシック" pitchFamily="34" charset="-128"/>
            </a:endParaRPr>
          </a:p>
        </p:txBody>
      </p:sp>
    </p:spTree>
    <p:extLst>
      <p:ext uri="{BB962C8B-B14F-4D97-AF65-F5344CB8AC3E}">
        <p14:creationId xmlns:p14="http://schemas.microsoft.com/office/powerpoint/2010/main" val="302397243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1200">
                <a:solidFill>
                  <a:schemeClr val="tx1"/>
                </a:solidFill>
                <a:latin typeface="Times New Roman" pitchFamily="18" charset="0"/>
                <a:ea typeface="ＭＳ Ｐゴシック" pitchFamily="34" charset="-128"/>
              </a:defRPr>
            </a:lvl1pPr>
            <a:lvl2pPr marL="742950" indent="-285750">
              <a:defRPr sz="1200">
                <a:solidFill>
                  <a:schemeClr val="tx1"/>
                </a:solidFill>
                <a:latin typeface="Times New Roman" pitchFamily="18" charset="0"/>
                <a:ea typeface="ＭＳ Ｐゴシック" pitchFamily="34" charset="-128"/>
              </a:defRPr>
            </a:lvl2pPr>
            <a:lvl3pPr marL="1143000" indent="-228600">
              <a:defRPr sz="1200">
                <a:solidFill>
                  <a:schemeClr val="tx1"/>
                </a:solidFill>
                <a:latin typeface="Times New Roman" pitchFamily="18" charset="0"/>
                <a:ea typeface="ＭＳ Ｐゴシック" pitchFamily="34" charset="-128"/>
              </a:defRPr>
            </a:lvl3pPr>
            <a:lvl4pPr marL="1600200" indent="-228600">
              <a:defRPr sz="1200">
                <a:solidFill>
                  <a:schemeClr val="tx1"/>
                </a:solidFill>
                <a:latin typeface="Times New Roman" pitchFamily="18" charset="0"/>
                <a:ea typeface="ＭＳ Ｐゴシック" pitchFamily="34" charset="-128"/>
              </a:defRPr>
            </a:lvl4pPr>
            <a:lvl5pPr marL="2057400" indent="-228600">
              <a:defRPr sz="1200">
                <a:solidFill>
                  <a:schemeClr val="tx1"/>
                </a:solidFill>
                <a:latin typeface="Times New Roman" pitchFamily="18"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9pPr>
          </a:lstStyle>
          <a:p>
            <a:pPr algn="r" eaLnBrk="0" hangingPunct="0"/>
            <a:fld id="{72C2B83F-D2AE-4688-A83F-E57D70053B5D}" type="slidenum">
              <a:rPr lang="en-US" altLang="en-US">
                <a:cs typeface="Arial" charset="0"/>
              </a:rPr>
              <a:pPr algn="r" eaLnBrk="0" hangingPunct="0"/>
              <a:t>16</a:t>
            </a:fld>
            <a:endParaRPr lang="en-US" altLang="en-US">
              <a:cs typeface="Arial" charset="0"/>
            </a:endParaRPr>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Times New Roman" pitchFamily="18" charset="0"/>
                <a:ea typeface="ＭＳ Ｐゴシック" pitchFamily="34" charset="-128"/>
              </a:rPr>
              <a:t>Answer: A. Hair is something that only mammals share, and it is not found in their ancestors. If it were, then we would call it a shared ancestral character.</a:t>
            </a:r>
          </a:p>
        </p:txBody>
      </p:sp>
    </p:spTree>
    <p:extLst>
      <p:ext uri="{BB962C8B-B14F-4D97-AF65-F5344CB8AC3E}">
        <p14:creationId xmlns:p14="http://schemas.microsoft.com/office/powerpoint/2010/main" val="70051181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1200">
                <a:solidFill>
                  <a:schemeClr val="tx1"/>
                </a:solidFill>
                <a:latin typeface="Times New Roman" pitchFamily="18" charset="0"/>
                <a:ea typeface="ＭＳ Ｐゴシック" pitchFamily="34" charset="-128"/>
              </a:defRPr>
            </a:lvl1pPr>
            <a:lvl2pPr marL="742950" indent="-285750">
              <a:defRPr sz="1200">
                <a:solidFill>
                  <a:schemeClr val="tx1"/>
                </a:solidFill>
                <a:latin typeface="Times New Roman" pitchFamily="18" charset="0"/>
                <a:ea typeface="ＭＳ Ｐゴシック" pitchFamily="34" charset="-128"/>
              </a:defRPr>
            </a:lvl2pPr>
            <a:lvl3pPr marL="1143000" indent="-228600">
              <a:defRPr sz="1200">
                <a:solidFill>
                  <a:schemeClr val="tx1"/>
                </a:solidFill>
                <a:latin typeface="Times New Roman" pitchFamily="18" charset="0"/>
                <a:ea typeface="ＭＳ Ｐゴシック" pitchFamily="34" charset="-128"/>
              </a:defRPr>
            </a:lvl3pPr>
            <a:lvl4pPr marL="1600200" indent="-228600">
              <a:defRPr sz="1200">
                <a:solidFill>
                  <a:schemeClr val="tx1"/>
                </a:solidFill>
                <a:latin typeface="Times New Roman" pitchFamily="18" charset="0"/>
                <a:ea typeface="ＭＳ Ｐゴシック" pitchFamily="34" charset="-128"/>
              </a:defRPr>
            </a:lvl4pPr>
            <a:lvl5pPr marL="2057400" indent="-228600">
              <a:defRPr sz="1200">
                <a:solidFill>
                  <a:schemeClr val="tx1"/>
                </a:solidFill>
                <a:latin typeface="Times New Roman" pitchFamily="18"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9pPr>
          </a:lstStyle>
          <a:p>
            <a:pPr algn="r" eaLnBrk="0" hangingPunct="0"/>
            <a:fld id="{72C2B83F-D2AE-4688-A83F-E57D70053B5D}" type="slidenum">
              <a:rPr lang="en-US" altLang="en-US">
                <a:cs typeface="Arial" charset="0"/>
              </a:rPr>
              <a:pPr algn="r" eaLnBrk="0" hangingPunct="0"/>
              <a:t>17</a:t>
            </a:fld>
            <a:endParaRPr lang="en-US" altLang="en-US">
              <a:cs typeface="Arial" charset="0"/>
            </a:endParaRPr>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Times New Roman" pitchFamily="18" charset="0"/>
              <a:ea typeface="ＭＳ Ｐゴシック" pitchFamily="34" charset="-128"/>
            </a:endParaRPr>
          </a:p>
        </p:txBody>
      </p:sp>
    </p:spTree>
    <p:extLst>
      <p:ext uri="{BB962C8B-B14F-4D97-AF65-F5344CB8AC3E}">
        <p14:creationId xmlns:p14="http://schemas.microsoft.com/office/powerpoint/2010/main" val="48113144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1200">
                <a:solidFill>
                  <a:schemeClr val="tx1"/>
                </a:solidFill>
                <a:latin typeface="Times New Roman" pitchFamily="18" charset="0"/>
                <a:ea typeface="ＭＳ Ｐゴシック" pitchFamily="34" charset="-128"/>
              </a:defRPr>
            </a:lvl1pPr>
            <a:lvl2pPr marL="742950" indent="-285750">
              <a:defRPr sz="1200">
                <a:solidFill>
                  <a:schemeClr val="tx1"/>
                </a:solidFill>
                <a:latin typeface="Times New Roman" pitchFamily="18" charset="0"/>
                <a:ea typeface="ＭＳ Ｐゴシック" pitchFamily="34" charset="-128"/>
              </a:defRPr>
            </a:lvl2pPr>
            <a:lvl3pPr marL="1143000" indent="-228600">
              <a:defRPr sz="1200">
                <a:solidFill>
                  <a:schemeClr val="tx1"/>
                </a:solidFill>
                <a:latin typeface="Times New Roman" pitchFamily="18" charset="0"/>
                <a:ea typeface="ＭＳ Ｐゴシック" pitchFamily="34" charset="-128"/>
              </a:defRPr>
            </a:lvl3pPr>
            <a:lvl4pPr marL="1600200" indent="-228600">
              <a:defRPr sz="1200">
                <a:solidFill>
                  <a:schemeClr val="tx1"/>
                </a:solidFill>
                <a:latin typeface="Times New Roman" pitchFamily="18" charset="0"/>
                <a:ea typeface="ＭＳ Ｐゴシック" pitchFamily="34" charset="-128"/>
              </a:defRPr>
            </a:lvl4pPr>
            <a:lvl5pPr marL="2057400" indent="-228600">
              <a:defRPr sz="1200">
                <a:solidFill>
                  <a:schemeClr val="tx1"/>
                </a:solidFill>
                <a:latin typeface="Times New Roman" pitchFamily="18"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9pPr>
          </a:lstStyle>
          <a:p>
            <a:pPr algn="r" eaLnBrk="0" hangingPunct="0"/>
            <a:fld id="{24FA6391-C7DD-4D25-95D8-2F069514E96D}" type="slidenum">
              <a:rPr lang="en-US" altLang="en-US">
                <a:cs typeface="Arial" charset="0"/>
              </a:rPr>
              <a:pPr algn="r" eaLnBrk="0" hangingPunct="0"/>
              <a:t>18</a:t>
            </a:fld>
            <a:endParaRPr lang="en-US" altLang="en-US">
              <a:cs typeface="Arial" charset="0"/>
            </a:endParaRPr>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Times New Roman" pitchFamily="18" charset="0"/>
                <a:ea typeface="ＭＳ Ｐゴシック" pitchFamily="34" charset="-128"/>
              </a:rPr>
              <a:t>Answer: D. Monera, because scientists decided that Archaea and Bacteria were too different from one another to be included in the same kingdom.</a:t>
            </a:r>
          </a:p>
        </p:txBody>
      </p:sp>
    </p:spTree>
    <p:extLst>
      <p:ext uri="{BB962C8B-B14F-4D97-AF65-F5344CB8AC3E}">
        <p14:creationId xmlns:p14="http://schemas.microsoft.com/office/powerpoint/2010/main" val="43030858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1200">
                <a:solidFill>
                  <a:schemeClr val="tx1"/>
                </a:solidFill>
                <a:latin typeface="Times New Roman" pitchFamily="18" charset="0"/>
                <a:ea typeface="ＭＳ Ｐゴシック" pitchFamily="34" charset="-128"/>
              </a:defRPr>
            </a:lvl1pPr>
            <a:lvl2pPr marL="742950" indent="-285750">
              <a:defRPr sz="1200">
                <a:solidFill>
                  <a:schemeClr val="tx1"/>
                </a:solidFill>
                <a:latin typeface="Times New Roman" pitchFamily="18" charset="0"/>
                <a:ea typeface="ＭＳ Ｐゴシック" pitchFamily="34" charset="-128"/>
              </a:defRPr>
            </a:lvl2pPr>
            <a:lvl3pPr marL="1143000" indent="-228600">
              <a:defRPr sz="1200">
                <a:solidFill>
                  <a:schemeClr val="tx1"/>
                </a:solidFill>
                <a:latin typeface="Times New Roman" pitchFamily="18" charset="0"/>
                <a:ea typeface="ＭＳ Ｐゴシック" pitchFamily="34" charset="-128"/>
              </a:defRPr>
            </a:lvl3pPr>
            <a:lvl4pPr marL="1600200" indent="-228600">
              <a:defRPr sz="1200">
                <a:solidFill>
                  <a:schemeClr val="tx1"/>
                </a:solidFill>
                <a:latin typeface="Times New Roman" pitchFamily="18" charset="0"/>
                <a:ea typeface="ＭＳ Ｐゴシック" pitchFamily="34" charset="-128"/>
              </a:defRPr>
            </a:lvl4pPr>
            <a:lvl5pPr marL="2057400" indent="-228600">
              <a:defRPr sz="1200">
                <a:solidFill>
                  <a:schemeClr val="tx1"/>
                </a:solidFill>
                <a:latin typeface="Times New Roman" pitchFamily="18"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9pPr>
          </a:lstStyle>
          <a:p>
            <a:pPr algn="r" eaLnBrk="0" hangingPunct="0"/>
            <a:fld id="{24FA6391-C7DD-4D25-95D8-2F069514E96D}" type="slidenum">
              <a:rPr lang="en-US" altLang="en-US">
                <a:cs typeface="Arial" charset="0"/>
              </a:rPr>
              <a:pPr algn="r" eaLnBrk="0" hangingPunct="0"/>
              <a:t>19</a:t>
            </a:fld>
            <a:endParaRPr lang="en-US" altLang="en-US">
              <a:cs typeface="Arial" charset="0"/>
            </a:endParaRPr>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Times New Roman" pitchFamily="18" charset="0"/>
              <a:ea typeface="ＭＳ Ｐゴシック" pitchFamily="34" charset="-128"/>
            </a:endParaRPr>
          </a:p>
        </p:txBody>
      </p:sp>
    </p:spTree>
    <p:extLst>
      <p:ext uri="{BB962C8B-B14F-4D97-AF65-F5344CB8AC3E}">
        <p14:creationId xmlns:p14="http://schemas.microsoft.com/office/powerpoint/2010/main" val="26106926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ＭＳ Ｐゴシック" pitchFamily="34" charset="-128"/>
              </a:defRPr>
            </a:lvl1pPr>
            <a:lvl2pPr marL="742950" indent="-285750">
              <a:defRPr sz="1200">
                <a:solidFill>
                  <a:schemeClr val="tx1"/>
                </a:solidFill>
                <a:latin typeface="Times New Roman" pitchFamily="18" charset="0"/>
                <a:ea typeface="ＭＳ Ｐゴシック" pitchFamily="34" charset="-128"/>
              </a:defRPr>
            </a:lvl2pPr>
            <a:lvl3pPr marL="1143000" indent="-228600">
              <a:defRPr sz="1200">
                <a:solidFill>
                  <a:schemeClr val="tx1"/>
                </a:solidFill>
                <a:latin typeface="Times New Roman" pitchFamily="18" charset="0"/>
                <a:ea typeface="ＭＳ Ｐゴシック" pitchFamily="34" charset="-128"/>
              </a:defRPr>
            </a:lvl3pPr>
            <a:lvl4pPr marL="1600200" indent="-228600">
              <a:defRPr sz="1200">
                <a:solidFill>
                  <a:schemeClr val="tx1"/>
                </a:solidFill>
                <a:latin typeface="Times New Roman" pitchFamily="18" charset="0"/>
                <a:ea typeface="ＭＳ Ｐゴシック" pitchFamily="34" charset="-128"/>
              </a:defRPr>
            </a:lvl4pPr>
            <a:lvl5pPr marL="2057400" indent="-228600">
              <a:defRPr sz="1200">
                <a:solidFill>
                  <a:schemeClr val="tx1"/>
                </a:solidFill>
                <a:latin typeface="Times New Roman" pitchFamily="18"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9pPr>
          </a:lstStyle>
          <a:p>
            <a:fld id="{AB10CECF-2E3E-40C6-8F55-59867351E4D8}" type="slidenum">
              <a:rPr lang="en-US" altLang="en-US">
                <a:cs typeface="Arial" charset="0"/>
              </a:rPr>
              <a:pPr/>
              <a:t>2</a:t>
            </a:fld>
            <a:endParaRPr lang="en-US" altLang="en-US">
              <a:cs typeface="Arial" charset="0"/>
            </a:endParaRPr>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latin typeface="Times New Roman" pitchFamily="18" charset="0"/>
                <a:ea typeface="ＭＳ Ｐゴシック" pitchFamily="34" charset="-128"/>
              </a:rPr>
              <a:t>Answer: B. This question focuses on Concept 20.1 (specifically, “</a:t>
            </a:r>
            <a:r>
              <a:rPr lang="en-US" altLang="ja-JP" dirty="0" smtClean="0">
                <a:latin typeface="Times New Roman" pitchFamily="18" charset="0"/>
                <a:ea typeface="ＭＳ Ｐゴシック" pitchFamily="34" charset="-128"/>
              </a:rPr>
              <a:t>Hierarchical Classification”).</a:t>
            </a:r>
            <a:endParaRPr lang="en-US" altLang="en-US" dirty="0" smtClean="0">
              <a:latin typeface="Times New Roman" pitchFamily="18" charset="0"/>
              <a:ea typeface="ＭＳ Ｐゴシック" pitchFamily="34" charset="-128"/>
            </a:endParaRPr>
          </a:p>
        </p:txBody>
      </p:sp>
    </p:spTree>
    <p:extLst>
      <p:ext uri="{BB962C8B-B14F-4D97-AF65-F5344CB8AC3E}">
        <p14:creationId xmlns:p14="http://schemas.microsoft.com/office/powerpoint/2010/main" val="2582384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latin typeface="Times New Roman" pitchFamily="18" charset="0"/>
                <a:ea typeface="ＭＳ Ｐゴシック" pitchFamily="34" charset="-128"/>
              </a:rPr>
              <a:t>Answer: D.</a:t>
            </a:r>
          </a:p>
        </p:txBody>
      </p:sp>
      <p:sp>
        <p:nvSpPr>
          <p:cNvPr id="5734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ＭＳ Ｐゴシック" pitchFamily="34" charset="-128"/>
              </a:defRPr>
            </a:lvl1pPr>
            <a:lvl2pPr marL="742950" indent="-285750">
              <a:defRPr sz="1200">
                <a:solidFill>
                  <a:schemeClr val="tx1"/>
                </a:solidFill>
                <a:latin typeface="Times New Roman" pitchFamily="18" charset="0"/>
                <a:ea typeface="ＭＳ Ｐゴシック" pitchFamily="34" charset="-128"/>
              </a:defRPr>
            </a:lvl2pPr>
            <a:lvl3pPr marL="1143000" indent="-228600">
              <a:defRPr sz="1200">
                <a:solidFill>
                  <a:schemeClr val="tx1"/>
                </a:solidFill>
                <a:latin typeface="Times New Roman" pitchFamily="18" charset="0"/>
                <a:ea typeface="ＭＳ Ｐゴシック" pitchFamily="34" charset="-128"/>
              </a:defRPr>
            </a:lvl3pPr>
            <a:lvl4pPr marL="1600200" indent="-228600">
              <a:defRPr sz="1200">
                <a:solidFill>
                  <a:schemeClr val="tx1"/>
                </a:solidFill>
                <a:latin typeface="Times New Roman" pitchFamily="18" charset="0"/>
                <a:ea typeface="ＭＳ Ｐゴシック" pitchFamily="34" charset="-128"/>
              </a:defRPr>
            </a:lvl4pPr>
            <a:lvl5pPr marL="2057400" indent="-228600">
              <a:defRPr sz="1200">
                <a:solidFill>
                  <a:schemeClr val="tx1"/>
                </a:solidFill>
                <a:latin typeface="Times New Roman" pitchFamily="18"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9pPr>
          </a:lstStyle>
          <a:p>
            <a:fld id="{5C03B789-0AE8-4F5F-B98E-5907D19C588F}" type="slidenum">
              <a:rPr lang="en-US" altLang="en-US">
                <a:cs typeface="Arial" charset="0"/>
              </a:rPr>
              <a:pPr/>
              <a:t>20</a:t>
            </a:fld>
            <a:endParaRPr lang="en-US" altLang="en-US">
              <a:cs typeface="Arial" charset="0"/>
            </a:endParaRPr>
          </a:p>
        </p:txBody>
      </p:sp>
    </p:spTree>
    <p:extLst>
      <p:ext uri="{BB962C8B-B14F-4D97-AF65-F5344CB8AC3E}">
        <p14:creationId xmlns:p14="http://schemas.microsoft.com/office/powerpoint/2010/main" val="162396719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Times New Roman" pitchFamily="18" charset="0"/>
              <a:ea typeface="ＭＳ Ｐゴシック" pitchFamily="34" charset="-128"/>
            </a:endParaRPr>
          </a:p>
        </p:txBody>
      </p:sp>
      <p:sp>
        <p:nvSpPr>
          <p:cNvPr id="5734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ＭＳ Ｐゴシック" pitchFamily="34" charset="-128"/>
              </a:defRPr>
            </a:lvl1pPr>
            <a:lvl2pPr marL="742950" indent="-285750">
              <a:defRPr sz="1200">
                <a:solidFill>
                  <a:schemeClr val="tx1"/>
                </a:solidFill>
                <a:latin typeface="Times New Roman" pitchFamily="18" charset="0"/>
                <a:ea typeface="ＭＳ Ｐゴシック" pitchFamily="34" charset="-128"/>
              </a:defRPr>
            </a:lvl2pPr>
            <a:lvl3pPr marL="1143000" indent="-228600">
              <a:defRPr sz="1200">
                <a:solidFill>
                  <a:schemeClr val="tx1"/>
                </a:solidFill>
                <a:latin typeface="Times New Roman" pitchFamily="18" charset="0"/>
                <a:ea typeface="ＭＳ Ｐゴシック" pitchFamily="34" charset="-128"/>
              </a:defRPr>
            </a:lvl3pPr>
            <a:lvl4pPr marL="1600200" indent="-228600">
              <a:defRPr sz="1200">
                <a:solidFill>
                  <a:schemeClr val="tx1"/>
                </a:solidFill>
                <a:latin typeface="Times New Roman" pitchFamily="18" charset="0"/>
                <a:ea typeface="ＭＳ Ｐゴシック" pitchFamily="34" charset="-128"/>
              </a:defRPr>
            </a:lvl4pPr>
            <a:lvl5pPr marL="2057400" indent="-228600">
              <a:defRPr sz="1200">
                <a:solidFill>
                  <a:schemeClr val="tx1"/>
                </a:solidFill>
                <a:latin typeface="Times New Roman" pitchFamily="18"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9pPr>
          </a:lstStyle>
          <a:p>
            <a:fld id="{5C03B789-0AE8-4F5F-B98E-5907D19C588F}" type="slidenum">
              <a:rPr lang="en-US" altLang="en-US">
                <a:cs typeface="Arial" charset="0"/>
              </a:rPr>
              <a:pPr/>
              <a:t>21</a:t>
            </a:fld>
            <a:endParaRPr lang="en-US" altLang="en-US">
              <a:cs typeface="Arial" charset="0"/>
            </a:endParaRPr>
          </a:p>
        </p:txBody>
      </p:sp>
    </p:spTree>
    <p:extLst>
      <p:ext uri="{BB962C8B-B14F-4D97-AF65-F5344CB8AC3E}">
        <p14:creationId xmlns:p14="http://schemas.microsoft.com/office/powerpoint/2010/main" val="92487568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latin typeface="Times New Roman" pitchFamily="18" charset="0"/>
                <a:ea typeface="ＭＳ Ｐゴシック" pitchFamily="34" charset="-128"/>
              </a:rPr>
              <a:t>Answer: C.</a:t>
            </a:r>
          </a:p>
        </p:txBody>
      </p:sp>
      <p:sp>
        <p:nvSpPr>
          <p:cNvPr id="5837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ＭＳ Ｐゴシック" pitchFamily="34" charset="-128"/>
              </a:defRPr>
            </a:lvl1pPr>
            <a:lvl2pPr marL="742950" indent="-285750">
              <a:defRPr sz="1200">
                <a:solidFill>
                  <a:schemeClr val="tx1"/>
                </a:solidFill>
                <a:latin typeface="Times New Roman" pitchFamily="18" charset="0"/>
                <a:ea typeface="ＭＳ Ｐゴシック" pitchFamily="34" charset="-128"/>
              </a:defRPr>
            </a:lvl2pPr>
            <a:lvl3pPr marL="1143000" indent="-228600">
              <a:defRPr sz="1200">
                <a:solidFill>
                  <a:schemeClr val="tx1"/>
                </a:solidFill>
                <a:latin typeface="Times New Roman" pitchFamily="18" charset="0"/>
                <a:ea typeface="ＭＳ Ｐゴシック" pitchFamily="34" charset="-128"/>
              </a:defRPr>
            </a:lvl3pPr>
            <a:lvl4pPr marL="1600200" indent="-228600">
              <a:defRPr sz="1200">
                <a:solidFill>
                  <a:schemeClr val="tx1"/>
                </a:solidFill>
                <a:latin typeface="Times New Roman" pitchFamily="18" charset="0"/>
                <a:ea typeface="ＭＳ Ｐゴシック" pitchFamily="34" charset="-128"/>
              </a:defRPr>
            </a:lvl4pPr>
            <a:lvl5pPr marL="2057400" indent="-228600">
              <a:defRPr sz="1200">
                <a:solidFill>
                  <a:schemeClr val="tx1"/>
                </a:solidFill>
                <a:latin typeface="Times New Roman" pitchFamily="18"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9pPr>
          </a:lstStyle>
          <a:p>
            <a:fld id="{8F8D714D-C36C-4FBA-964D-9DAAC075356A}" type="slidenum">
              <a:rPr lang="en-US" altLang="en-US">
                <a:cs typeface="Arial" charset="0"/>
              </a:rPr>
              <a:pPr/>
              <a:t>22</a:t>
            </a:fld>
            <a:endParaRPr lang="en-US" altLang="en-US">
              <a:cs typeface="Arial" charset="0"/>
            </a:endParaRPr>
          </a:p>
        </p:txBody>
      </p:sp>
    </p:spTree>
    <p:extLst>
      <p:ext uri="{BB962C8B-B14F-4D97-AF65-F5344CB8AC3E}">
        <p14:creationId xmlns:p14="http://schemas.microsoft.com/office/powerpoint/2010/main" val="74752526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Times New Roman" pitchFamily="18" charset="0"/>
              <a:ea typeface="ＭＳ Ｐゴシック" pitchFamily="34" charset="-128"/>
            </a:endParaRPr>
          </a:p>
        </p:txBody>
      </p:sp>
      <p:sp>
        <p:nvSpPr>
          <p:cNvPr id="5837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ＭＳ Ｐゴシック" pitchFamily="34" charset="-128"/>
              </a:defRPr>
            </a:lvl1pPr>
            <a:lvl2pPr marL="742950" indent="-285750">
              <a:defRPr sz="1200">
                <a:solidFill>
                  <a:schemeClr val="tx1"/>
                </a:solidFill>
                <a:latin typeface="Times New Roman" pitchFamily="18" charset="0"/>
                <a:ea typeface="ＭＳ Ｐゴシック" pitchFamily="34" charset="-128"/>
              </a:defRPr>
            </a:lvl2pPr>
            <a:lvl3pPr marL="1143000" indent="-228600">
              <a:defRPr sz="1200">
                <a:solidFill>
                  <a:schemeClr val="tx1"/>
                </a:solidFill>
                <a:latin typeface="Times New Roman" pitchFamily="18" charset="0"/>
                <a:ea typeface="ＭＳ Ｐゴシック" pitchFamily="34" charset="-128"/>
              </a:defRPr>
            </a:lvl3pPr>
            <a:lvl4pPr marL="1600200" indent="-228600">
              <a:defRPr sz="1200">
                <a:solidFill>
                  <a:schemeClr val="tx1"/>
                </a:solidFill>
                <a:latin typeface="Times New Roman" pitchFamily="18" charset="0"/>
                <a:ea typeface="ＭＳ Ｐゴシック" pitchFamily="34" charset="-128"/>
              </a:defRPr>
            </a:lvl4pPr>
            <a:lvl5pPr marL="2057400" indent="-228600">
              <a:defRPr sz="1200">
                <a:solidFill>
                  <a:schemeClr val="tx1"/>
                </a:solidFill>
                <a:latin typeface="Times New Roman" pitchFamily="18"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9pPr>
          </a:lstStyle>
          <a:p>
            <a:fld id="{8F8D714D-C36C-4FBA-964D-9DAAC075356A}" type="slidenum">
              <a:rPr lang="en-US" altLang="en-US">
                <a:cs typeface="Arial" charset="0"/>
              </a:rPr>
              <a:pPr/>
              <a:t>23</a:t>
            </a:fld>
            <a:endParaRPr lang="en-US" altLang="en-US">
              <a:cs typeface="Arial" charset="0"/>
            </a:endParaRPr>
          </a:p>
        </p:txBody>
      </p:sp>
    </p:spTree>
    <p:extLst>
      <p:ext uri="{BB962C8B-B14F-4D97-AF65-F5344CB8AC3E}">
        <p14:creationId xmlns:p14="http://schemas.microsoft.com/office/powerpoint/2010/main" val="223108553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latin typeface="Times New Roman" pitchFamily="18" charset="0"/>
                <a:ea typeface="ＭＳ Ｐゴシック" pitchFamily="34" charset="-128"/>
              </a:rPr>
              <a:t>Answer: C. Only C </a:t>
            </a:r>
            <a:r>
              <a:rPr lang="en-US" altLang="en-US" smtClean="0">
                <a:latin typeface="Times New Roman" pitchFamily="18" charset="0"/>
                <a:ea typeface="ＭＳ Ｐゴシック" pitchFamily="34" charset="-128"/>
              </a:rPr>
              <a:t>is monophyletic.</a:t>
            </a:r>
            <a:endParaRPr lang="en-US" altLang="en-US" dirty="0" smtClean="0">
              <a:latin typeface="Times New Roman" pitchFamily="18" charset="0"/>
              <a:ea typeface="ＭＳ Ｐゴシック" pitchFamily="34" charset="-128"/>
            </a:endParaRPr>
          </a:p>
        </p:txBody>
      </p:sp>
      <p:sp>
        <p:nvSpPr>
          <p:cNvPr id="593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ＭＳ Ｐゴシック" pitchFamily="34" charset="-128"/>
              </a:defRPr>
            </a:lvl1pPr>
            <a:lvl2pPr marL="742950" indent="-285750">
              <a:defRPr sz="1200">
                <a:solidFill>
                  <a:schemeClr val="tx1"/>
                </a:solidFill>
                <a:latin typeface="Times New Roman" pitchFamily="18" charset="0"/>
                <a:ea typeface="ＭＳ Ｐゴシック" pitchFamily="34" charset="-128"/>
              </a:defRPr>
            </a:lvl2pPr>
            <a:lvl3pPr marL="1143000" indent="-228600">
              <a:defRPr sz="1200">
                <a:solidFill>
                  <a:schemeClr val="tx1"/>
                </a:solidFill>
                <a:latin typeface="Times New Roman" pitchFamily="18" charset="0"/>
                <a:ea typeface="ＭＳ Ｐゴシック" pitchFamily="34" charset="-128"/>
              </a:defRPr>
            </a:lvl3pPr>
            <a:lvl4pPr marL="1600200" indent="-228600">
              <a:defRPr sz="1200">
                <a:solidFill>
                  <a:schemeClr val="tx1"/>
                </a:solidFill>
                <a:latin typeface="Times New Roman" pitchFamily="18" charset="0"/>
                <a:ea typeface="ＭＳ Ｐゴシック" pitchFamily="34" charset="-128"/>
              </a:defRPr>
            </a:lvl4pPr>
            <a:lvl5pPr marL="2057400" indent="-228600">
              <a:defRPr sz="1200">
                <a:solidFill>
                  <a:schemeClr val="tx1"/>
                </a:solidFill>
                <a:latin typeface="Times New Roman" pitchFamily="18"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9pPr>
          </a:lstStyle>
          <a:p>
            <a:fld id="{7F3942B9-4750-42E5-8FD1-86BA0D4DB49A}" type="slidenum">
              <a:rPr lang="en-US" altLang="en-US">
                <a:cs typeface="Arial" charset="0"/>
              </a:rPr>
              <a:pPr/>
              <a:t>24</a:t>
            </a:fld>
            <a:endParaRPr lang="en-US" altLang="en-US">
              <a:cs typeface="Arial" charset="0"/>
            </a:endParaRPr>
          </a:p>
        </p:txBody>
      </p:sp>
    </p:spTree>
    <p:extLst>
      <p:ext uri="{BB962C8B-B14F-4D97-AF65-F5344CB8AC3E}">
        <p14:creationId xmlns:p14="http://schemas.microsoft.com/office/powerpoint/2010/main" val="312603186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Times New Roman" pitchFamily="18" charset="0"/>
              <a:ea typeface="ＭＳ Ｐゴシック" pitchFamily="34" charset="-128"/>
            </a:endParaRPr>
          </a:p>
        </p:txBody>
      </p:sp>
      <p:sp>
        <p:nvSpPr>
          <p:cNvPr id="593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ＭＳ Ｐゴシック" pitchFamily="34" charset="-128"/>
              </a:defRPr>
            </a:lvl1pPr>
            <a:lvl2pPr marL="742950" indent="-285750">
              <a:defRPr sz="1200">
                <a:solidFill>
                  <a:schemeClr val="tx1"/>
                </a:solidFill>
                <a:latin typeface="Times New Roman" pitchFamily="18" charset="0"/>
                <a:ea typeface="ＭＳ Ｐゴシック" pitchFamily="34" charset="-128"/>
              </a:defRPr>
            </a:lvl2pPr>
            <a:lvl3pPr marL="1143000" indent="-228600">
              <a:defRPr sz="1200">
                <a:solidFill>
                  <a:schemeClr val="tx1"/>
                </a:solidFill>
                <a:latin typeface="Times New Roman" pitchFamily="18" charset="0"/>
                <a:ea typeface="ＭＳ Ｐゴシック" pitchFamily="34" charset="-128"/>
              </a:defRPr>
            </a:lvl3pPr>
            <a:lvl4pPr marL="1600200" indent="-228600">
              <a:defRPr sz="1200">
                <a:solidFill>
                  <a:schemeClr val="tx1"/>
                </a:solidFill>
                <a:latin typeface="Times New Roman" pitchFamily="18" charset="0"/>
                <a:ea typeface="ＭＳ Ｐゴシック" pitchFamily="34" charset="-128"/>
              </a:defRPr>
            </a:lvl4pPr>
            <a:lvl5pPr marL="2057400" indent="-228600">
              <a:defRPr sz="1200">
                <a:solidFill>
                  <a:schemeClr val="tx1"/>
                </a:solidFill>
                <a:latin typeface="Times New Roman" pitchFamily="18"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9pPr>
          </a:lstStyle>
          <a:p>
            <a:fld id="{7F3942B9-4750-42E5-8FD1-86BA0D4DB49A}" type="slidenum">
              <a:rPr lang="en-US" altLang="en-US">
                <a:cs typeface="Arial" charset="0"/>
              </a:rPr>
              <a:pPr/>
              <a:t>25</a:t>
            </a:fld>
            <a:endParaRPr lang="en-US" altLang="en-US">
              <a:cs typeface="Arial" charset="0"/>
            </a:endParaRPr>
          </a:p>
        </p:txBody>
      </p:sp>
    </p:spTree>
    <p:extLst>
      <p:ext uri="{BB962C8B-B14F-4D97-AF65-F5344CB8AC3E}">
        <p14:creationId xmlns:p14="http://schemas.microsoft.com/office/powerpoint/2010/main" val="76959638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latin typeface="Times New Roman" pitchFamily="18" charset="0"/>
                <a:ea typeface="ＭＳ Ｐゴシック" pitchFamily="34" charset="-128"/>
              </a:rPr>
              <a:t>Answer: C.</a:t>
            </a:r>
          </a:p>
        </p:txBody>
      </p:sp>
      <p:sp>
        <p:nvSpPr>
          <p:cNvPr id="604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ＭＳ Ｐゴシック" pitchFamily="34" charset="-128"/>
              </a:defRPr>
            </a:lvl1pPr>
            <a:lvl2pPr marL="742950" indent="-285750">
              <a:defRPr sz="1200">
                <a:solidFill>
                  <a:schemeClr val="tx1"/>
                </a:solidFill>
                <a:latin typeface="Times New Roman" pitchFamily="18" charset="0"/>
                <a:ea typeface="ＭＳ Ｐゴシック" pitchFamily="34" charset="-128"/>
              </a:defRPr>
            </a:lvl2pPr>
            <a:lvl3pPr marL="1143000" indent="-228600">
              <a:defRPr sz="1200">
                <a:solidFill>
                  <a:schemeClr val="tx1"/>
                </a:solidFill>
                <a:latin typeface="Times New Roman" pitchFamily="18" charset="0"/>
                <a:ea typeface="ＭＳ Ｐゴシック" pitchFamily="34" charset="-128"/>
              </a:defRPr>
            </a:lvl3pPr>
            <a:lvl4pPr marL="1600200" indent="-228600">
              <a:defRPr sz="1200">
                <a:solidFill>
                  <a:schemeClr val="tx1"/>
                </a:solidFill>
                <a:latin typeface="Times New Roman" pitchFamily="18" charset="0"/>
                <a:ea typeface="ＭＳ Ｐゴシック" pitchFamily="34" charset="-128"/>
              </a:defRPr>
            </a:lvl4pPr>
            <a:lvl5pPr marL="2057400" indent="-228600">
              <a:defRPr sz="1200">
                <a:solidFill>
                  <a:schemeClr val="tx1"/>
                </a:solidFill>
                <a:latin typeface="Times New Roman" pitchFamily="18"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9pPr>
          </a:lstStyle>
          <a:p>
            <a:fld id="{358A1C3E-CD38-48EE-8EA1-07B48E56BA5F}" type="slidenum">
              <a:rPr lang="en-US" altLang="en-US">
                <a:cs typeface="Arial" charset="0"/>
              </a:rPr>
              <a:pPr/>
              <a:t>26</a:t>
            </a:fld>
            <a:endParaRPr lang="en-US" altLang="en-US">
              <a:cs typeface="Arial" charset="0"/>
            </a:endParaRPr>
          </a:p>
        </p:txBody>
      </p:sp>
    </p:spTree>
    <p:extLst>
      <p:ext uri="{BB962C8B-B14F-4D97-AF65-F5344CB8AC3E}">
        <p14:creationId xmlns:p14="http://schemas.microsoft.com/office/powerpoint/2010/main" val="58998161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Times New Roman" pitchFamily="18" charset="0"/>
              <a:ea typeface="ＭＳ Ｐゴシック" pitchFamily="34" charset="-128"/>
            </a:endParaRPr>
          </a:p>
        </p:txBody>
      </p:sp>
      <p:sp>
        <p:nvSpPr>
          <p:cNvPr id="604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ＭＳ Ｐゴシック" pitchFamily="34" charset="-128"/>
              </a:defRPr>
            </a:lvl1pPr>
            <a:lvl2pPr marL="742950" indent="-285750">
              <a:defRPr sz="1200">
                <a:solidFill>
                  <a:schemeClr val="tx1"/>
                </a:solidFill>
                <a:latin typeface="Times New Roman" pitchFamily="18" charset="0"/>
                <a:ea typeface="ＭＳ Ｐゴシック" pitchFamily="34" charset="-128"/>
              </a:defRPr>
            </a:lvl2pPr>
            <a:lvl3pPr marL="1143000" indent="-228600">
              <a:defRPr sz="1200">
                <a:solidFill>
                  <a:schemeClr val="tx1"/>
                </a:solidFill>
                <a:latin typeface="Times New Roman" pitchFamily="18" charset="0"/>
                <a:ea typeface="ＭＳ Ｐゴシック" pitchFamily="34" charset="-128"/>
              </a:defRPr>
            </a:lvl3pPr>
            <a:lvl4pPr marL="1600200" indent="-228600">
              <a:defRPr sz="1200">
                <a:solidFill>
                  <a:schemeClr val="tx1"/>
                </a:solidFill>
                <a:latin typeface="Times New Roman" pitchFamily="18" charset="0"/>
                <a:ea typeface="ＭＳ Ｐゴシック" pitchFamily="34" charset="-128"/>
              </a:defRPr>
            </a:lvl4pPr>
            <a:lvl5pPr marL="2057400" indent="-228600">
              <a:defRPr sz="1200">
                <a:solidFill>
                  <a:schemeClr val="tx1"/>
                </a:solidFill>
                <a:latin typeface="Times New Roman" pitchFamily="18"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9pPr>
          </a:lstStyle>
          <a:p>
            <a:fld id="{358A1C3E-CD38-48EE-8EA1-07B48E56BA5F}" type="slidenum">
              <a:rPr lang="en-US" altLang="en-US">
                <a:cs typeface="Arial" charset="0"/>
              </a:rPr>
              <a:pPr/>
              <a:t>27</a:t>
            </a:fld>
            <a:endParaRPr lang="en-US" altLang="en-US">
              <a:cs typeface="Arial" charset="0"/>
            </a:endParaRPr>
          </a:p>
        </p:txBody>
      </p:sp>
    </p:spTree>
    <p:extLst>
      <p:ext uri="{BB962C8B-B14F-4D97-AF65-F5344CB8AC3E}">
        <p14:creationId xmlns:p14="http://schemas.microsoft.com/office/powerpoint/2010/main" val="109970425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latin typeface="Times New Roman" pitchFamily="18" charset="0"/>
                <a:ea typeface="ＭＳ Ｐゴシック" pitchFamily="34" charset="-128"/>
              </a:rPr>
              <a:t>Answer: B. </a:t>
            </a:r>
          </a:p>
        </p:txBody>
      </p:sp>
      <p:sp>
        <p:nvSpPr>
          <p:cNvPr id="614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ＭＳ Ｐゴシック" pitchFamily="34" charset="-128"/>
              </a:defRPr>
            </a:lvl1pPr>
            <a:lvl2pPr marL="742950" indent="-285750">
              <a:defRPr sz="1200">
                <a:solidFill>
                  <a:schemeClr val="tx1"/>
                </a:solidFill>
                <a:latin typeface="Times New Roman" pitchFamily="18" charset="0"/>
                <a:ea typeface="ＭＳ Ｐゴシック" pitchFamily="34" charset="-128"/>
              </a:defRPr>
            </a:lvl2pPr>
            <a:lvl3pPr marL="1143000" indent="-228600">
              <a:defRPr sz="1200">
                <a:solidFill>
                  <a:schemeClr val="tx1"/>
                </a:solidFill>
                <a:latin typeface="Times New Roman" pitchFamily="18" charset="0"/>
                <a:ea typeface="ＭＳ Ｐゴシック" pitchFamily="34" charset="-128"/>
              </a:defRPr>
            </a:lvl3pPr>
            <a:lvl4pPr marL="1600200" indent="-228600">
              <a:defRPr sz="1200">
                <a:solidFill>
                  <a:schemeClr val="tx1"/>
                </a:solidFill>
                <a:latin typeface="Times New Roman" pitchFamily="18" charset="0"/>
                <a:ea typeface="ＭＳ Ｐゴシック" pitchFamily="34" charset="-128"/>
              </a:defRPr>
            </a:lvl4pPr>
            <a:lvl5pPr marL="2057400" indent="-228600">
              <a:defRPr sz="1200">
                <a:solidFill>
                  <a:schemeClr val="tx1"/>
                </a:solidFill>
                <a:latin typeface="Times New Roman" pitchFamily="18"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9pPr>
          </a:lstStyle>
          <a:p>
            <a:fld id="{207A55F8-6074-4028-8710-6BE4D04F72B7}" type="slidenum">
              <a:rPr lang="en-US" altLang="en-US">
                <a:cs typeface="Arial" charset="0"/>
              </a:rPr>
              <a:pPr/>
              <a:t>28</a:t>
            </a:fld>
            <a:endParaRPr lang="en-US" altLang="en-US">
              <a:cs typeface="Arial" charset="0"/>
            </a:endParaRPr>
          </a:p>
        </p:txBody>
      </p:sp>
    </p:spTree>
    <p:extLst>
      <p:ext uri="{BB962C8B-B14F-4D97-AF65-F5344CB8AC3E}">
        <p14:creationId xmlns:p14="http://schemas.microsoft.com/office/powerpoint/2010/main" val="241662117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Times New Roman" pitchFamily="18" charset="0"/>
              <a:ea typeface="ＭＳ Ｐゴシック" pitchFamily="34" charset="-128"/>
            </a:endParaRPr>
          </a:p>
        </p:txBody>
      </p:sp>
      <p:sp>
        <p:nvSpPr>
          <p:cNvPr id="614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ＭＳ Ｐゴシック" pitchFamily="34" charset="-128"/>
              </a:defRPr>
            </a:lvl1pPr>
            <a:lvl2pPr marL="742950" indent="-285750">
              <a:defRPr sz="1200">
                <a:solidFill>
                  <a:schemeClr val="tx1"/>
                </a:solidFill>
                <a:latin typeface="Times New Roman" pitchFamily="18" charset="0"/>
                <a:ea typeface="ＭＳ Ｐゴシック" pitchFamily="34" charset="-128"/>
              </a:defRPr>
            </a:lvl2pPr>
            <a:lvl3pPr marL="1143000" indent="-228600">
              <a:defRPr sz="1200">
                <a:solidFill>
                  <a:schemeClr val="tx1"/>
                </a:solidFill>
                <a:latin typeface="Times New Roman" pitchFamily="18" charset="0"/>
                <a:ea typeface="ＭＳ Ｐゴシック" pitchFamily="34" charset="-128"/>
              </a:defRPr>
            </a:lvl3pPr>
            <a:lvl4pPr marL="1600200" indent="-228600">
              <a:defRPr sz="1200">
                <a:solidFill>
                  <a:schemeClr val="tx1"/>
                </a:solidFill>
                <a:latin typeface="Times New Roman" pitchFamily="18" charset="0"/>
                <a:ea typeface="ＭＳ Ｐゴシック" pitchFamily="34" charset="-128"/>
              </a:defRPr>
            </a:lvl4pPr>
            <a:lvl5pPr marL="2057400" indent="-228600">
              <a:defRPr sz="1200">
                <a:solidFill>
                  <a:schemeClr val="tx1"/>
                </a:solidFill>
                <a:latin typeface="Times New Roman" pitchFamily="18"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9pPr>
          </a:lstStyle>
          <a:p>
            <a:fld id="{207A55F8-6074-4028-8710-6BE4D04F72B7}" type="slidenum">
              <a:rPr lang="en-US" altLang="en-US">
                <a:cs typeface="Arial" charset="0"/>
              </a:rPr>
              <a:pPr/>
              <a:t>29</a:t>
            </a:fld>
            <a:endParaRPr lang="en-US" altLang="en-US">
              <a:cs typeface="Arial" charset="0"/>
            </a:endParaRPr>
          </a:p>
        </p:txBody>
      </p:sp>
    </p:spTree>
    <p:extLst>
      <p:ext uri="{BB962C8B-B14F-4D97-AF65-F5344CB8AC3E}">
        <p14:creationId xmlns:p14="http://schemas.microsoft.com/office/powerpoint/2010/main" val="18736876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ＭＳ Ｐゴシック" pitchFamily="34" charset="-128"/>
              </a:defRPr>
            </a:lvl1pPr>
            <a:lvl2pPr marL="742950" indent="-285750">
              <a:defRPr sz="1200">
                <a:solidFill>
                  <a:schemeClr val="tx1"/>
                </a:solidFill>
                <a:latin typeface="Times New Roman" pitchFamily="18" charset="0"/>
                <a:ea typeface="ＭＳ Ｐゴシック" pitchFamily="34" charset="-128"/>
              </a:defRPr>
            </a:lvl2pPr>
            <a:lvl3pPr marL="1143000" indent="-228600">
              <a:defRPr sz="1200">
                <a:solidFill>
                  <a:schemeClr val="tx1"/>
                </a:solidFill>
                <a:latin typeface="Times New Roman" pitchFamily="18" charset="0"/>
                <a:ea typeface="ＭＳ Ｐゴシック" pitchFamily="34" charset="-128"/>
              </a:defRPr>
            </a:lvl3pPr>
            <a:lvl4pPr marL="1600200" indent="-228600">
              <a:defRPr sz="1200">
                <a:solidFill>
                  <a:schemeClr val="tx1"/>
                </a:solidFill>
                <a:latin typeface="Times New Roman" pitchFamily="18" charset="0"/>
                <a:ea typeface="ＭＳ Ｐゴシック" pitchFamily="34" charset="-128"/>
              </a:defRPr>
            </a:lvl4pPr>
            <a:lvl5pPr marL="2057400" indent="-228600">
              <a:defRPr sz="1200">
                <a:solidFill>
                  <a:schemeClr val="tx1"/>
                </a:solidFill>
                <a:latin typeface="Times New Roman" pitchFamily="18"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9pPr>
          </a:lstStyle>
          <a:p>
            <a:fld id="{AB10CECF-2E3E-40C6-8F55-59867351E4D8}" type="slidenum">
              <a:rPr lang="en-US" altLang="en-US">
                <a:cs typeface="Arial" charset="0"/>
              </a:rPr>
              <a:pPr/>
              <a:t>3</a:t>
            </a:fld>
            <a:endParaRPr lang="en-US" altLang="en-US">
              <a:cs typeface="Arial" charset="0"/>
            </a:endParaRPr>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Times New Roman" pitchFamily="18" charset="0"/>
              <a:ea typeface="ＭＳ Ｐゴシック" pitchFamily="34" charset="-128"/>
            </a:endParaRPr>
          </a:p>
        </p:txBody>
      </p:sp>
    </p:spTree>
    <p:extLst>
      <p:ext uri="{BB962C8B-B14F-4D97-AF65-F5344CB8AC3E}">
        <p14:creationId xmlns:p14="http://schemas.microsoft.com/office/powerpoint/2010/main" val="283279307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latin typeface="Times New Roman" pitchFamily="18" charset="0"/>
                <a:ea typeface="ＭＳ Ｐゴシック" pitchFamily="34" charset="-128"/>
              </a:rPr>
              <a:t>Answer: B.</a:t>
            </a:r>
          </a:p>
        </p:txBody>
      </p:sp>
      <p:sp>
        <p:nvSpPr>
          <p:cNvPr id="624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ＭＳ Ｐゴシック" pitchFamily="34" charset="-128"/>
              </a:defRPr>
            </a:lvl1pPr>
            <a:lvl2pPr marL="742950" indent="-285750">
              <a:defRPr sz="1200">
                <a:solidFill>
                  <a:schemeClr val="tx1"/>
                </a:solidFill>
                <a:latin typeface="Times New Roman" pitchFamily="18" charset="0"/>
                <a:ea typeface="ＭＳ Ｐゴシック" pitchFamily="34" charset="-128"/>
              </a:defRPr>
            </a:lvl2pPr>
            <a:lvl3pPr marL="1143000" indent="-228600">
              <a:defRPr sz="1200">
                <a:solidFill>
                  <a:schemeClr val="tx1"/>
                </a:solidFill>
                <a:latin typeface="Times New Roman" pitchFamily="18" charset="0"/>
                <a:ea typeface="ＭＳ Ｐゴシック" pitchFamily="34" charset="-128"/>
              </a:defRPr>
            </a:lvl3pPr>
            <a:lvl4pPr marL="1600200" indent="-228600">
              <a:defRPr sz="1200">
                <a:solidFill>
                  <a:schemeClr val="tx1"/>
                </a:solidFill>
                <a:latin typeface="Times New Roman" pitchFamily="18" charset="0"/>
                <a:ea typeface="ＭＳ Ｐゴシック" pitchFamily="34" charset="-128"/>
              </a:defRPr>
            </a:lvl4pPr>
            <a:lvl5pPr marL="2057400" indent="-228600">
              <a:defRPr sz="1200">
                <a:solidFill>
                  <a:schemeClr val="tx1"/>
                </a:solidFill>
                <a:latin typeface="Times New Roman" pitchFamily="18"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9pPr>
          </a:lstStyle>
          <a:p>
            <a:fld id="{4ECE33ED-4947-43DB-B1A7-A4C78B731416}" type="slidenum">
              <a:rPr lang="en-US" altLang="en-US">
                <a:cs typeface="Arial" charset="0"/>
              </a:rPr>
              <a:pPr/>
              <a:t>30</a:t>
            </a:fld>
            <a:endParaRPr lang="en-US" altLang="en-US">
              <a:cs typeface="Arial" charset="0"/>
            </a:endParaRPr>
          </a:p>
        </p:txBody>
      </p:sp>
    </p:spTree>
    <p:extLst>
      <p:ext uri="{BB962C8B-B14F-4D97-AF65-F5344CB8AC3E}">
        <p14:creationId xmlns:p14="http://schemas.microsoft.com/office/powerpoint/2010/main" val="417396225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Times New Roman" pitchFamily="18" charset="0"/>
              <a:ea typeface="ＭＳ Ｐゴシック" pitchFamily="34" charset="-128"/>
            </a:endParaRPr>
          </a:p>
        </p:txBody>
      </p:sp>
      <p:sp>
        <p:nvSpPr>
          <p:cNvPr id="624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ＭＳ Ｐゴシック" pitchFamily="34" charset="-128"/>
              </a:defRPr>
            </a:lvl1pPr>
            <a:lvl2pPr marL="742950" indent="-285750">
              <a:defRPr sz="1200">
                <a:solidFill>
                  <a:schemeClr val="tx1"/>
                </a:solidFill>
                <a:latin typeface="Times New Roman" pitchFamily="18" charset="0"/>
                <a:ea typeface="ＭＳ Ｐゴシック" pitchFamily="34" charset="-128"/>
              </a:defRPr>
            </a:lvl2pPr>
            <a:lvl3pPr marL="1143000" indent="-228600">
              <a:defRPr sz="1200">
                <a:solidFill>
                  <a:schemeClr val="tx1"/>
                </a:solidFill>
                <a:latin typeface="Times New Roman" pitchFamily="18" charset="0"/>
                <a:ea typeface="ＭＳ Ｐゴシック" pitchFamily="34" charset="-128"/>
              </a:defRPr>
            </a:lvl3pPr>
            <a:lvl4pPr marL="1600200" indent="-228600">
              <a:defRPr sz="1200">
                <a:solidFill>
                  <a:schemeClr val="tx1"/>
                </a:solidFill>
                <a:latin typeface="Times New Roman" pitchFamily="18" charset="0"/>
                <a:ea typeface="ＭＳ Ｐゴシック" pitchFamily="34" charset="-128"/>
              </a:defRPr>
            </a:lvl4pPr>
            <a:lvl5pPr marL="2057400" indent="-228600">
              <a:defRPr sz="1200">
                <a:solidFill>
                  <a:schemeClr val="tx1"/>
                </a:solidFill>
                <a:latin typeface="Times New Roman" pitchFamily="18"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9pPr>
          </a:lstStyle>
          <a:p>
            <a:fld id="{4ECE33ED-4947-43DB-B1A7-A4C78B731416}" type="slidenum">
              <a:rPr lang="en-US" altLang="en-US">
                <a:cs typeface="Arial" charset="0"/>
              </a:rPr>
              <a:pPr/>
              <a:t>31</a:t>
            </a:fld>
            <a:endParaRPr lang="en-US" altLang="en-US">
              <a:cs typeface="Arial" charset="0"/>
            </a:endParaRPr>
          </a:p>
        </p:txBody>
      </p:sp>
    </p:spTree>
    <p:extLst>
      <p:ext uri="{BB962C8B-B14F-4D97-AF65-F5344CB8AC3E}">
        <p14:creationId xmlns:p14="http://schemas.microsoft.com/office/powerpoint/2010/main" val="173205044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latin typeface="Times New Roman" pitchFamily="18" charset="0"/>
                <a:ea typeface="ＭＳ Ｐゴシック" pitchFamily="34" charset="-128"/>
              </a:rPr>
              <a:t>Answer: C. A, B, and D provide no evidence of horizontal gene transfer—the groups listed are monophyletic and the shared genes likely come from common descent. C is a paraphyletic group, suggesting that genes may have transferred between the groups.</a:t>
            </a:r>
          </a:p>
        </p:txBody>
      </p:sp>
      <p:sp>
        <p:nvSpPr>
          <p:cNvPr id="634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ＭＳ Ｐゴシック" pitchFamily="34" charset="-128"/>
              </a:defRPr>
            </a:lvl1pPr>
            <a:lvl2pPr marL="742950" indent="-285750">
              <a:defRPr sz="1200">
                <a:solidFill>
                  <a:schemeClr val="tx1"/>
                </a:solidFill>
                <a:latin typeface="Times New Roman" pitchFamily="18" charset="0"/>
                <a:ea typeface="ＭＳ Ｐゴシック" pitchFamily="34" charset="-128"/>
              </a:defRPr>
            </a:lvl2pPr>
            <a:lvl3pPr marL="1143000" indent="-228600">
              <a:defRPr sz="1200">
                <a:solidFill>
                  <a:schemeClr val="tx1"/>
                </a:solidFill>
                <a:latin typeface="Times New Roman" pitchFamily="18" charset="0"/>
                <a:ea typeface="ＭＳ Ｐゴシック" pitchFamily="34" charset="-128"/>
              </a:defRPr>
            </a:lvl3pPr>
            <a:lvl4pPr marL="1600200" indent="-228600">
              <a:defRPr sz="1200">
                <a:solidFill>
                  <a:schemeClr val="tx1"/>
                </a:solidFill>
                <a:latin typeface="Times New Roman" pitchFamily="18" charset="0"/>
                <a:ea typeface="ＭＳ Ｐゴシック" pitchFamily="34" charset="-128"/>
              </a:defRPr>
            </a:lvl4pPr>
            <a:lvl5pPr marL="2057400" indent="-228600">
              <a:defRPr sz="1200">
                <a:solidFill>
                  <a:schemeClr val="tx1"/>
                </a:solidFill>
                <a:latin typeface="Times New Roman" pitchFamily="18"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9pPr>
          </a:lstStyle>
          <a:p>
            <a:fld id="{521973CC-B759-438B-B037-D62BA2EFBB2C}" type="slidenum">
              <a:rPr lang="en-US" altLang="en-US">
                <a:cs typeface="Arial" charset="0"/>
              </a:rPr>
              <a:pPr/>
              <a:t>32</a:t>
            </a:fld>
            <a:endParaRPr lang="en-US" altLang="en-US">
              <a:cs typeface="Arial" charset="0"/>
            </a:endParaRPr>
          </a:p>
        </p:txBody>
      </p:sp>
    </p:spTree>
    <p:extLst>
      <p:ext uri="{BB962C8B-B14F-4D97-AF65-F5344CB8AC3E}">
        <p14:creationId xmlns:p14="http://schemas.microsoft.com/office/powerpoint/2010/main" val="50763852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Times New Roman" pitchFamily="18" charset="0"/>
              <a:ea typeface="ＭＳ Ｐゴシック" pitchFamily="34" charset="-128"/>
            </a:endParaRPr>
          </a:p>
        </p:txBody>
      </p:sp>
      <p:sp>
        <p:nvSpPr>
          <p:cNvPr id="634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ＭＳ Ｐゴシック" pitchFamily="34" charset="-128"/>
              </a:defRPr>
            </a:lvl1pPr>
            <a:lvl2pPr marL="742950" indent="-285750">
              <a:defRPr sz="1200">
                <a:solidFill>
                  <a:schemeClr val="tx1"/>
                </a:solidFill>
                <a:latin typeface="Times New Roman" pitchFamily="18" charset="0"/>
                <a:ea typeface="ＭＳ Ｐゴシック" pitchFamily="34" charset="-128"/>
              </a:defRPr>
            </a:lvl2pPr>
            <a:lvl3pPr marL="1143000" indent="-228600">
              <a:defRPr sz="1200">
                <a:solidFill>
                  <a:schemeClr val="tx1"/>
                </a:solidFill>
                <a:latin typeface="Times New Roman" pitchFamily="18" charset="0"/>
                <a:ea typeface="ＭＳ Ｐゴシック" pitchFamily="34" charset="-128"/>
              </a:defRPr>
            </a:lvl3pPr>
            <a:lvl4pPr marL="1600200" indent="-228600">
              <a:defRPr sz="1200">
                <a:solidFill>
                  <a:schemeClr val="tx1"/>
                </a:solidFill>
                <a:latin typeface="Times New Roman" pitchFamily="18" charset="0"/>
                <a:ea typeface="ＭＳ Ｐゴシック" pitchFamily="34" charset="-128"/>
              </a:defRPr>
            </a:lvl4pPr>
            <a:lvl5pPr marL="2057400" indent="-228600">
              <a:defRPr sz="1200">
                <a:solidFill>
                  <a:schemeClr val="tx1"/>
                </a:solidFill>
                <a:latin typeface="Times New Roman" pitchFamily="18"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9pPr>
          </a:lstStyle>
          <a:p>
            <a:fld id="{521973CC-B759-438B-B037-D62BA2EFBB2C}" type="slidenum">
              <a:rPr lang="en-US" altLang="en-US">
                <a:cs typeface="Arial" charset="0"/>
              </a:rPr>
              <a:pPr/>
              <a:t>33</a:t>
            </a:fld>
            <a:endParaRPr lang="en-US" altLang="en-US">
              <a:cs typeface="Arial" charset="0"/>
            </a:endParaRPr>
          </a:p>
        </p:txBody>
      </p:sp>
    </p:spTree>
    <p:extLst>
      <p:ext uri="{BB962C8B-B14F-4D97-AF65-F5344CB8AC3E}">
        <p14:creationId xmlns:p14="http://schemas.microsoft.com/office/powerpoint/2010/main" val="17183399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1200">
                <a:solidFill>
                  <a:schemeClr val="tx1"/>
                </a:solidFill>
                <a:latin typeface="Times New Roman" pitchFamily="18" charset="0"/>
                <a:ea typeface="ＭＳ Ｐゴシック" pitchFamily="34" charset="-128"/>
              </a:defRPr>
            </a:lvl1pPr>
            <a:lvl2pPr marL="742950" indent="-285750">
              <a:defRPr sz="1200">
                <a:solidFill>
                  <a:schemeClr val="tx1"/>
                </a:solidFill>
                <a:latin typeface="Times New Roman" pitchFamily="18" charset="0"/>
                <a:ea typeface="ＭＳ Ｐゴシック" pitchFamily="34" charset="-128"/>
              </a:defRPr>
            </a:lvl2pPr>
            <a:lvl3pPr marL="1143000" indent="-228600">
              <a:defRPr sz="1200">
                <a:solidFill>
                  <a:schemeClr val="tx1"/>
                </a:solidFill>
                <a:latin typeface="Times New Roman" pitchFamily="18" charset="0"/>
                <a:ea typeface="ＭＳ Ｐゴシック" pitchFamily="34" charset="-128"/>
              </a:defRPr>
            </a:lvl3pPr>
            <a:lvl4pPr marL="1600200" indent="-228600">
              <a:defRPr sz="1200">
                <a:solidFill>
                  <a:schemeClr val="tx1"/>
                </a:solidFill>
                <a:latin typeface="Times New Roman" pitchFamily="18" charset="0"/>
                <a:ea typeface="ＭＳ Ｐゴシック" pitchFamily="34" charset="-128"/>
              </a:defRPr>
            </a:lvl4pPr>
            <a:lvl5pPr marL="2057400" indent="-228600">
              <a:defRPr sz="1200">
                <a:solidFill>
                  <a:schemeClr val="tx1"/>
                </a:solidFill>
                <a:latin typeface="Times New Roman" pitchFamily="18"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9pPr>
          </a:lstStyle>
          <a:p>
            <a:pPr algn="r" eaLnBrk="0" hangingPunct="0"/>
            <a:fld id="{F877AC39-90E1-4E02-AE32-D4031D4E4DCE}" type="slidenum">
              <a:rPr lang="en-US" altLang="en-US">
                <a:cs typeface="Arial" charset="0"/>
              </a:rPr>
              <a:pPr algn="r" eaLnBrk="0" hangingPunct="0"/>
              <a:t>4</a:t>
            </a:fld>
            <a:endParaRPr lang="en-US" altLang="en-US">
              <a:cs typeface="Arial" charset="0"/>
            </a:endParaRPr>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latin typeface="Times New Roman" pitchFamily="18" charset="0"/>
                <a:ea typeface="ＭＳ Ｐゴシック" pitchFamily="34" charset="-128"/>
              </a:rPr>
              <a:t>Answer: A.</a:t>
            </a:r>
          </a:p>
        </p:txBody>
      </p:sp>
    </p:spTree>
    <p:extLst>
      <p:ext uri="{BB962C8B-B14F-4D97-AF65-F5344CB8AC3E}">
        <p14:creationId xmlns:p14="http://schemas.microsoft.com/office/powerpoint/2010/main" val="28392338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1200">
                <a:solidFill>
                  <a:schemeClr val="tx1"/>
                </a:solidFill>
                <a:latin typeface="Times New Roman" pitchFamily="18" charset="0"/>
                <a:ea typeface="ＭＳ Ｐゴシック" pitchFamily="34" charset="-128"/>
              </a:defRPr>
            </a:lvl1pPr>
            <a:lvl2pPr marL="742950" indent="-285750">
              <a:defRPr sz="1200">
                <a:solidFill>
                  <a:schemeClr val="tx1"/>
                </a:solidFill>
                <a:latin typeface="Times New Roman" pitchFamily="18" charset="0"/>
                <a:ea typeface="ＭＳ Ｐゴシック" pitchFamily="34" charset="-128"/>
              </a:defRPr>
            </a:lvl2pPr>
            <a:lvl3pPr marL="1143000" indent="-228600">
              <a:defRPr sz="1200">
                <a:solidFill>
                  <a:schemeClr val="tx1"/>
                </a:solidFill>
                <a:latin typeface="Times New Roman" pitchFamily="18" charset="0"/>
                <a:ea typeface="ＭＳ Ｐゴシック" pitchFamily="34" charset="-128"/>
              </a:defRPr>
            </a:lvl3pPr>
            <a:lvl4pPr marL="1600200" indent="-228600">
              <a:defRPr sz="1200">
                <a:solidFill>
                  <a:schemeClr val="tx1"/>
                </a:solidFill>
                <a:latin typeface="Times New Roman" pitchFamily="18" charset="0"/>
                <a:ea typeface="ＭＳ Ｐゴシック" pitchFamily="34" charset="-128"/>
              </a:defRPr>
            </a:lvl4pPr>
            <a:lvl5pPr marL="2057400" indent="-228600">
              <a:defRPr sz="1200">
                <a:solidFill>
                  <a:schemeClr val="tx1"/>
                </a:solidFill>
                <a:latin typeface="Times New Roman" pitchFamily="18"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9pPr>
          </a:lstStyle>
          <a:p>
            <a:pPr algn="r" eaLnBrk="0" hangingPunct="0"/>
            <a:fld id="{F877AC39-90E1-4E02-AE32-D4031D4E4DCE}" type="slidenum">
              <a:rPr lang="en-US" altLang="en-US">
                <a:cs typeface="Arial" charset="0"/>
              </a:rPr>
              <a:pPr algn="r" eaLnBrk="0" hangingPunct="0"/>
              <a:t>5</a:t>
            </a:fld>
            <a:endParaRPr lang="en-US" altLang="en-US">
              <a:cs typeface="Arial" charset="0"/>
            </a:endParaRPr>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Times New Roman" pitchFamily="18" charset="0"/>
              <a:ea typeface="ＭＳ Ｐゴシック" pitchFamily="34" charset="-128"/>
            </a:endParaRPr>
          </a:p>
        </p:txBody>
      </p:sp>
    </p:spTree>
    <p:extLst>
      <p:ext uri="{BB962C8B-B14F-4D97-AF65-F5344CB8AC3E}">
        <p14:creationId xmlns:p14="http://schemas.microsoft.com/office/powerpoint/2010/main" val="14740471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1200">
                <a:solidFill>
                  <a:schemeClr val="tx1"/>
                </a:solidFill>
                <a:latin typeface="Times New Roman" pitchFamily="18" charset="0"/>
                <a:ea typeface="ＭＳ Ｐゴシック" pitchFamily="34" charset="-128"/>
              </a:defRPr>
            </a:lvl1pPr>
            <a:lvl2pPr marL="742950" indent="-285750">
              <a:defRPr sz="1200">
                <a:solidFill>
                  <a:schemeClr val="tx1"/>
                </a:solidFill>
                <a:latin typeface="Times New Roman" pitchFamily="18" charset="0"/>
                <a:ea typeface="ＭＳ Ｐゴシック" pitchFamily="34" charset="-128"/>
              </a:defRPr>
            </a:lvl2pPr>
            <a:lvl3pPr marL="1143000" indent="-228600">
              <a:defRPr sz="1200">
                <a:solidFill>
                  <a:schemeClr val="tx1"/>
                </a:solidFill>
                <a:latin typeface="Times New Roman" pitchFamily="18" charset="0"/>
                <a:ea typeface="ＭＳ Ｐゴシック" pitchFamily="34" charset="-128"/>
              </a:defRPr>
            </a:lvl3pPr>
            <a:lvl4pPr marL="1600200" indent="-228600">
              <a:defRPr sz="1200">
                <a:solidFill>
                  <a:schemeClr val="tx1"/>
                </a:solidFill>
                <a:latin typeface="Times New Roman" pitchFamily="18" charset="0"/>
                <a:ea typeface="ＭＳ Ｐゴシック" pitchFamily="34" charset="-128"/>
              </a:defRPr>
            </a:lvl4pPr>
            <a:lvl5pPr marL="2057400" indent="-228600">
              <a:defRPr sz="1200">
                <a:solidFill>
                  <a:schemeClr val="tx1"/>
                </a:solidFill>
                <a:latin typeface="Times New Roman" pitchFamily="18"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9pPr>
          </a:lstStyle>
          <a:p>
            <a:pPr algn="r" eaLnBrk="0" hangingPunct="0"/>
            <a:fld id="{826AF749-7AEA-44E6-B8BE-EB5760D10816}" type="slidenum">
              <a:rPr lang="en-US" altLang="en-US">
                <a:cs typeface="Arial" charset="0"/>
              </a:rPr>
              <a:pPr algn="r" eaLnBrk="0" hangingPunct="0"/>
              <a:t>6</a:t>
            </a:fld>
            <a:endParaRPr lang="en-US" altLang="en-US">
              <a:cs typeface="Arial" charset="0"/>
            </a:endParaRPr>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latin typeface="Times New Roman" pitchFamily="18" charset="0"/>
                <a:ea typeface="ＭＳ Ｐゴシック" pitchFamily="34" charset="-128"/>
              </a:rPr>
              <a:t>Answer: E. Neither </a:t>
            </a:r>
            <a:r>
              <a:rPr lang="en-US" sz="1200" kern="1200" dirty="0" smtClean="0">
                <a:solidFill>
                  <a:schemeClr val="tx1"/>
                </a:solidFill>
                <a:latin typeface="Times New Roman" charset="0"/>
                <a:ea typeface="ＭＳ Ｐゴシック" charset="-128"/>
                <a:cs typeface="ＭＳ Ｐゴシック" charset="-128"/>
              </a:rPr>
              <a:t>analogous nor homologous</a:t>
            </a:r>
            <a:r>
              <a:rPr lang="en-US" altLang="en-US" dirty="0" smtClean="0">
                <a:latin typeface="Times New Roman" pitchFamily="18" charset="0"/>
                <a:ea typeface="ＭＳ Ｐゴシック" pitchFamily="34" charset="-128"/>
              </a:rPr>
              <a:t>: A; analogous: B, C, and D; homologous: E. Seal flippers and penguin flippers are both derived from vertebrate forelimbs (the bones are homologous), but the forelimbs evolved to the flipper shape independently (analogous).</a:t>
            </a:r>
          </a:p>
        </p:txBody>
      </p:sp>
    </p:spTree>
    <p:extLst>
      <p:ext uri="{BB962C8B-B14F-4D97-AF65-F5344CB8AC3E}">
        <p14:creationId xmlns:p14="http://schemas.microsoft.com/office/powerpoint/2010/main" val="30847839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1200">
                <a:solidFill>
                  <a:schemeClr val="tx1"/>
                </a:solidFill>
                <a:latin typeface="Times New Roman" pitchFamily="18" charset="0"/>
                <a:ea typeface="ＭＳ Ｐゴシック" pitchFamily="34" charset="-128"/>
              </a:defRPr>
            </a:lvl1pPr>
            <a:lvl2pPr marL="742950" indent="-285750">
              <a:defRPr sz="1200">
                <a:solidFill>
                  <a:schemeClr val="tx1"/>
                </a:solidFill>
                <a:latin typeface="Times New Roman" pitchFamily="18" charset="0"/>
                <a:ea typeface="ＭＳ Ｐゴシック" pitchFamily="34" charset="-128"/>
              </a:defRPr>
            </a:lvl2pPr>
            <a:lvl3pPr marL="1143000" indent="-228600">
              <a:defRPr sz="1200">
                <a:solidFill>
                  <a:schemeClr val="tx1"/>
                </a:solidFill>
                <a:latin typeface="Times New Roman" pitchFamily="18" charset="0"/>
                <a:ea typeface="ＭＳ Ｐゴシック" pitchFamily="34" charset="-128"/>
              </a:defRPr>
            </a:lvl3pPr>
            <a:lvl4pPr marL="1600200" indent="-228600">
              <a:defRPr sz="1200">
                <a:solidFill>
                  <a:schemeClr val="tx1"/>
                </a:solidFill>
                <a:latin typeface="Times New Roman" pitchFamily="18" charset="0"/>
                <a:ea typeface="ＭＳ Ｐゴシック" pitchFamily="34" charset="-128"/>
              </a:defRPr>
            </a:lvl4pPr>
            <a:lvl5pPr marL="2057400" indent="-228600">
              <a:defRPr sz="1200">
                <a:solidFill>
                  <a:schemeClr val="tx1"/>
                </a:solidFill>
                <a:latin typeface="Times New Roman" pitchFamily="18"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9pPr>
          </a:lstStyle>
          <a:p>
            <a:pPr algn="r" eaLnBrk="0" hangingPunct="0"/>
            <a:fld id="{826AF749-7AEA-44E6-B8BE-EB5760D10816}" type="slidenum">
              <a:rPr lang="en-US" altLang="en-US">
                <a:cs typeface="Arial" charset="0"/>
              </a:rPr>
              <a:pPr algn="r" eaLnBrk="0" hangingPunct="0"/>
              <a:t>7</a:t>
            </a:fld>
            <a:endParaRPr lang="en-US" altLang="en-US">
              <a:cs typeface="Arial" charset="0"/>
            </a:endParaRPr>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US" altLang="en-US" dirty="0" smtClean="0">
              <a:latin typeface="Times New Roman" pitchFamily="18" charset="0"/>
              <a:ea typeface="ＭＳ Ｐゴシック" pitchFamily="34" charset="-128"/>
            </a:endParaRPr>
          </a:p>
        </p:txBody>
      </p:sp>
    </p:spTree>
    <p:extLst>
      <p:ext uri="{BB962C8B-B14F-4D97-AF65-F5344CB8AC3E}">
        <p14:creationId xmlns:p14="http://schemas.microsoft.com/office/powerpoint/2010/main" val="33317166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1200">
                <a:solidFill>
                  <a:schemeClr val="tx1"/>
                </a:solidFill>
                <a:latin typeface="Times New Roman" pitchFamily="18" charset="0"/>
                <a:ea typeface="ＭＳ Ｐゴシック" pitchFamily="34" charset="-128"/>
              </a:defRPr>
            </a:lvl1pPr>
            <a:lvl2pPr marL="742950" indent="-285750">
              <a:defRPr sz="1200">
                <a:solidFill>
                  <a:schemeClr val="tx1"/>
                </a:solidFill>
                <a:latin typeface="Times New Roman" pitchFamily="18" charset="0"/>
                <a:ea typeface="ＭＳ Ｐゴシック" pitchFamily="34" charset="-128"/>
              </a:defRPr>
            </a:lvl2pPr>
            <a:lvl3pPr marL="1143000" indent="-228600">
              <a:defRPr sz="1200">
                <a:solidFill>
                  <a:schemeClr val="tx1"/>
                </a:solidFill>
                <a:latin typeface="Times New Roman" pitchFamily="18" charset="0"/>
                <a:ea typeface="ＭＳ Ｐゴシック" pitchFamily="34" charset="-128"/>
              </a:defRPr>
            </a:lvl3pPr>
            <a:lvl4pPr marL="1600200" indent="-228600">
              <a:defRPr sz="1200">
                <a:solidFill>
                  <a:schemeClr val="tx1"/>
                </a:solidFill>
                <a:latin typeface="Times New Roman" pitchFamily="18" charset="0"/>
                <a:ea typeface="ＭＳ Ｐゴシック" pitchFamily="34" charset="-128"/>
              </a:defRPr>
            </a:lvl4pPr>
            <a:lvl5pPr marL="2057400" indent="-228600">
              <a:defRPr sz="1200">
                <a:solidFill>
                  <a:schemeClr val="tx1"/>
                </a:solidFill>
                <a:latin typeface="Times New Roman" pitchFamily="18"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9pPr>
          </a:lstStyle>
          <a:p>
            <a:pPr algn="r" eaLnBrk="0" hangingPunct="0"/>
            <a:fld id="{E90636B1-2480-44DE-8927-7E774A0BDC31}" type="slidenum">
              <a:rPr lang="en-US" altLang="en-US">
                <a:cs typeface="Arial" charset="0"/>
              </a:rPr>
              <a:pPr algn="r" eaLnBrk="0" hangingPunct="0"/>
              <a:t>8</a:t>
            </a:fld>
            <a:endParaRPr lang="en-US" altLang="en-US">
              <a:cs typeface="Arial" charset="0"/>
            </a:endParaRPr>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latin typeface="Times New Roman" pitchFamily="18" charset="0"/>
                <a:ea typeface="ＭＳ Ｐゴシック" pitchFamily="34" charset="-128"/>
              </a:rPr>
              <a:t>Answer: B. The other choices are descended from terrestrial vertebrates.</a:t>
            </a:r>
          </a:p>
        </p:txBody>
      </p:sp>
    </p:spTree>
    <p:extLst>
      <p:ext uri="{BB962C8B-B14F-4D97-AF65-F5344CB8AC3E}">
        <p14:creationId xmlns:p14="http://schemas.microsoft.com/office/powerpoint/2010/main" val="28285147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1200">
                <a:solidFill>
                  <a:schemeClr val="tx1"/>
                </a:solidFill>
                <a:latin typeface="Times New Roman" pitchFamily="18" charset="0"/>
                <a:ea typeface="ＭＳ Ｐゴシック" pitchFamily="34" charset="-128"/>
              </a:defRPr>
            </a:lvl1pPr>
            <a:lvl2pPr marL="742950" indent="-285750">
              <a:defRPr sz="1200">
                <a:solidFill>
                  <a:schemeClr val="tx1"/>
                </a:solidFill>
                <a:latin typeface="Times New Roman" pitchFamily="18" charset="0"/>
                <a:ea typeface="ＭＳ Ｐゴシック" pitchFamily="34" charset="-128"/>
              </a:defRPr>
            </a:lvl2pPr>
            <a:lvl3pPr marL="1143000" indent="-228600">
              <a:defRPr sz="1200">
                <a:solidFill>
                  <a:schemeClr val="tx1"/>
                </a:solidFill>
                <a:latin typeface="Times New Roman" pitchFamily="18" charset="0"/>
                <a:ea typeface="ＭＳ Ｐゴシック" pitchFamily="34" charset="-128"/>
              </a:defRPr>
            </a:lvl3pPr>
            <a:lvl4pPr marL="1600200" indent="-228600">
              <a:defRPr sz="1200">
                <a:solidFill>
                  <a:schemeClr val="tx1"/>
                </a:solidFill>
                <a:latin typeface="Times New Roman" pitchFamily="18" charset="0"/>
                <a:ea typeface="ＭＳ Ｐゴシック" pitchFamily="34" charset="-128"/>
              </a:defRPr>
            </a:lvl4pPr>
            <a:lvl5pPr marL="2057400" indent="-228600">
              <a:defRPr sz="1200">
                <a:solidFill>
                  <a:schemeClr val="tx1"/>
                </a:solidFill>
                <a:latin typeface="Times New Roman" pitchFamily="18"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9pPr>
          </a:lstStyle>
          <a:p>
            <a:pPr algn="r" eaLnBrk="0" hangingPunct="0"/>
            <a:fld id="{E90636B1-2480-44DE-8927-7E774A0BDC31}" type="slidenum">
              <a:rPr lang="en-US" altLang="en-US">
                <a:cs typeface="Arial" charset="0"/>
              </a:rPr>
              <a:pPr algn="r" eaLnBrk="0" hangingPunct="0"/>
              <a:t>9</a:t>
            </a:fld>
            <a:endParaRPr lang="en-US" altLang="en-US">
              <a:cs typeface="Arial" charset="0"/>
            </a:endParaRPr>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Times New Roman" pitchFamily="18" charset="0"/>
              <a:ea typeface="ＭＳ Ｐゴシック" pitchFamily="34" charset="-128"/>
            </a:endParaRPr>
          </a:p>
        </p:txBody>
      </p:sp>
    </p:spTree>
    <p:extLst>
      <p:ext uri="{BB962C8B-B14F-4D97-AF65-F5344CB8AC3E}">
        <p14:creationId xmlns:p14="http://schemas.microsoft.com/office/powerpoint/2010/main" val="361317754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t="-1" b="29966"/>
          <a:stretch/>
        </p:blipFill>
        <p:spPr>
          <a:xfrm>
            <a:off x="0" y="1006891"/>
            <a:ext cx="9144000" cy="5308183"/>
          </a:xfrm>
          <a:prstGeom prst="rect">
            <a:avLst/>
          </a:prstGeom>
        </p:spPr>
      </p:pic>
      <p:sp>
        <p:nvSpPr>
          <p:cNvPr id="5" name="TextBox 4"/>
          <p:cNvSpPr txBox="1">
            <a:spLocks noChangeArrowheads="1"/>
          </p:cNvSpPr>
          <p:nvPr/>
        </p:nvSpPr>
        <p:spPr bwMode="auto">
          <a:xfrm>
            <a:off x="0" y="0"/>
            <a:ext cx="9144000" cy="615553"/>
          </a:xfrm>
          <a:prstGeom prst="rect">
            <a:avLst/>
          </a:prstGeom>
          <a:solidFill>
            <a:schemeClr val="tx1"/>
          </a:solidFill>
          <a:ln>
            <a:noFill/>
          </a:ln>
          <a:extLst>
            <a:ext uri="{91240B29-F687-4F45-9708-019B960494DF}">
              <a14:hiddenLine xmlns:a14="http://schemas.microsoft.com/office/drawing/2010/main" w="9525">
                <a:solidFill>
                  <a:srgbClr val="F6C932"/>
                </a:solidFill>
                <a:miter lim="800000"/>
                <a:headEnd/>
                <a:tailEnd/>
              </a14:hiddenLine>
            </a:ext>
          </a:extLst>
        </p:spPr>
        <p:txBody>
          <a:bodyPr>
            <a:spAutoFit/>
          </a:bodyPr>
          <a:lstStyle>
            <a:lvl1pPr algn="r" eaLnBrk="0" hangingPunct="0">
              <a:defRPr sz="2400">
                <a:solidFill>
                  <a:schemeClr val="tx1"/>
                </a:solidFill>
                <a:latin typeface="Arial" charset="0"/>
                <a:cs typeface="Arial" charset="0"/>
              </a:defRPr>
            </a:lvl1pPr>
            <a:lvl2pPr marL="742950" indent="-285750" algn="r" eaLnBrk="0" hangingPunct="0">
              <a:defRPr sz="2400">
                <a:solidFill>
                  <a:schemeClr val="tx1"/>
                </a:solidFill>
                <a:latin typeface="Arial" charset="0"/>
                <a:cs typeface="Arial" charset="0"/>
              </a:defRPr>
            </a:lvl2pPr>
            <a:lvl3pPr marL="1143000" indent="-228600" algn="r" eaLnBrk="0" hangingPunct="0">
              <a:defRPr sz="2400">
                <a:solidFill>
                  <a:schemeClr val="tx1"/>
                </a:solidFill>
                <a:latin typeface="Arial" charset="0"/>
                <a:cs typeface="Arial" charset="0"/>
              </a:defRPr>
            </a:lvl3pPr>
            <a:lvl4pPr marL="1600200" indent="-228600" algn="r" eaLnBrk="0" hangingPunct="0">
              <a:defRPr sz="2400">
                <a:solidFill>
                  <a:schemeClr val="tx1"/>
                </a:solidFill>
                <a:latin typeface="Arial" charset="0"/>
                <a:cs typeface="Arial" charset="0"/>
              </a:defRPr>
            </a:lvl4pPr>
            <a:lvl5pPr marL="2057400" indent="-228600" algn="r" eaLnBrk="0" hangingPunct="0">
              <a:defRPr sz="2400">
                <a:solidFill>
                  <a:schemeClr val="tx1"/>
                </a:solidFill>
                <a:latin typeface="Arial" charset="0"/>
                <a:cs typeface="Arial" charset="0"/>
              </a:defRPr>
            </a:lvl5pPr>
            <a:lvl6pPr marL="2514600" indent="-228600" algn="r" eaLnBrk="0" fontAlgn="base" hangingPunct="0">
              <a:spcBef>
                <a:spcPct val="0"/>
              </a:spcBef>
              <a:spcAft>
                <a:spcPct val="0"/>
              </a:spcAft>
              <a:defRPr sz="2400">
                <a:solidFill>
                  <a:schemeClr val="tx1"/>
                </a:solidFill>
                <a:latin typeface="Arial" charset="0"/>
                <a:cs typeface="Arial" charset="0"/>
              </a:defRPr>
            </a:lvl6pPr>
            <a:lvl7pPr marL="2971800" indent="-228600" algn="r" eaLnBrk="0" fontAlgn="base" hangingPunct="0">
              <a:spcBef>
                <a:spcPct val="0"/>
              </a:spcBef>
              <a:spcAft>
                <a:spcPct val="0"/>
              </a:spcAft>
              <a:defRPr sz="2400">
                <a:solidFill>
                  <a:schemeClr val="tx1"/>
                </a:solidFill>
                <a:latin typeface="Arial" charset="0"/>
                <a:cs typeface="Arial" charset="0"/>
              </a:defRPr>
            </a:lvl7pPr>
            <a:lvl8pPr marL="3429000" indent="-228600" algn="r" eaLnBrk="0" fontAlgn="base" hangingPunct="0">
              <a:spcBef>
                <a:spcPct val="0"/>
              </a:spcBef>
              <a:spcAft>
                <a:spcPct val="0"/>
              </a:spcAft>
              <a:defRPr sz="2400">
                <a:solidFill>
                  <a:schemeClr val="tx1"/>
                </a:solidFill>
                <a:latin typeface="Arial" charset="0"/>
                <a:cs typeface="Arial" charset="0"/>
              </a:defRPr>
            </a:lvl8pPr>
            <a:lvl9pPr marL="3886200" indent="-228600" algn="r" eaLnBrk="0" fontAlgn="base" hangingPunct="0">
              <a:spcBef>
                <a:spcPct val="0"/>
              </a:spcBef>
              <a:spcAft>
                <a:spcPct val="0"/>
              </a:spcAft>
              <a:defRPr sz="2400">
                <a:solidFill>
                  <a:schemeClr val="tx1"/>
                </a:solidFill>
                <a:latin typeface="Arial" charset="0"/>
                <a:cs typeface="Arial" charset="0"/>
              </a:defRPr>
            </a:lvl9pPr>
          </a:lstStyle>
          <a:p>
            <a:pPr algn="ctr" eaLnBrk="1" hangingPunct="1">
              <a:spcBef>
                <a:spcPct val="20000"/>
              </a:spcBef>
              <a:spcAft>
                <a:spcPct val="20000"/>
              </a:spcAft>
              <a:defRPr/>
            </a:pPr>
            <a:r>
              <a:rPr lang="en-US" sz="3000" b="0" dirty="0" smtClean="0">
                <a:solidFill>
                  <a:srgbClr val="ABA49A"/>
                </a:solidFill>
                <a:latin typeface="Times New Roman" pitchFamily="84" charset="0"/>
                <a:cs typeface="Times New Roman" pitchFamily="84" charset="0"/>
              </a:rPr>
              <a:t>CAMPBELL</a:t>
            </a:r>
            <a:r>
              <a:rPr lang="en-US" sz="3200" b="1" dirty="0" smtClean="0">
                <a:solidFill>
                  <a:srgbClr val="ABA49A"/>
                </a:solidFill>
                <a:latin typeface="Times New Roman" pitchFamily="84" charset="0"/>
                <a:cs typeface="Times New Roman" pitchFamily="84" charset="0"/>
              </a:rPr>
              <a:t> </a:t>
            </a:r>
            <a:r>
              <a:rPr lang="en-US" sz="3400" b="0" dirty="0" smtClean="0">
                <a:solidFill>
                  <a:schemeClr val="tx2">
                    <a:lumMod val="40000"/>
                    <a:lumOff val="60000"/>
                  </a:schemeClr>
                </a:solidFill>
                <a:latin typeface="Times New Roman" pitchFamily="84" charset="0"/>
                <a:cs typeface="Times New Roman" pitchFamily="84" charset="0"/>
              </a:rPr>
              <a:t>BIOLOGY IN FOCUS</a:t>
            </a:r>
            <a:endParaRPr lang="en-US" sz="1200" b="0" dirty="0" smtClean="0">
              <a:solidFill>
                <a:schemeClr val="tx2">
                  <a:lumMod val="40000"/>
                  <a:lumOff val="60000"/>
                </a:schemeClr>
              </a:solidFill>
              <a:latin typeface="Times New Roman" pitchFamily="84" charset="0"/>
              <a:cs typeface="Times New Roman" pitchFamily="84" charset="0"/>
            </a:endParaRPr>
          </a:p>
        </p:txBody>
      </p:sp>
      <p:sp>
        <p:nvSpPr>
          <p:cNvPr id="6" name="Text Box 14"/>
          <p:cNvSpPr txBox="1">
            <a:spLocks noChangeArrowheads="1"/>
          </p:cNvSpPr>
          <p:nvPr/>
        </p:nvSpPr>
        <p:spPr bwMode="auto">
          <a:xfrm>
            <a:off x="0" y="6315075"/>
            <a:ext cx="9144000" cy="53975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lgn="r" eaLnBrk="0" hangingPunct="0">
              <a:defRPr sz="2400">
                <a:solidFill>
                  <a:schemeClr val="tx1"/>
                </a:solidFill>
                <a:latin typeface="Arial" charset="0"/>
                <a:cs typeface="Arial" charset="0"/>
              </a:defRPr>
            </a:lvl1pPr>
            <a:lvl2pPr marL="742950" indent="-285750" algn="r" eaLnBrk="0" hangingPunct="0">
              <a:defRPr sz="2400">
                <a:solidFill>
                  <a:schemeClr val="tx1"/>
                </a:solidFill>
                <a:latin typeface="Arial" charset="0"/>
                <a:cs typeface="Arial" charset="0"/>
              </a:defRPr>
            </a:lvl2pPr>
            <a:lvl3pPr marL="1143000" indent="-228600" algn="r" eaLnBrk="0" hangingPunct="0">
              <a:defRPr sz="2400">
                <a:solidFill>
                  <a:schemeClr val="tx1"/>
                </a:solidFill>
                <a:latin typeface="Arial" charset="0"/>
                <a:cs typeface="Arial" charset="0"/>
              </a:defRPr>
            </a:lvl3pPr>
            <a:lvl4pPr marL="1600200" indent="-228600" algn="r" eaLnBrk="0" hangingPunct="0">
              <a:defRPr sz="2400">
                <a:solidFill>
                  <a:schemeClr val="tx1"/>
                </a:solidFill>
                <a:latin typeface="Arial" charset="0"/>
                <a:cs typeface="Arial" charset="0"/>
              </a:defRPr>
            </a:lvl4pPr>
            <a:lvl5pPr marL="2057400" indent="-228600" algn="r" eaLnBrk="0" hangingPunct="0">
              <a:defRPr sz="2400">
                <a:solidFill>
                  <a:schemeClr val="tx1"/>
                </a:solidFill>
                <a:latin typeface="Arial" charset="0"/>
                <a:cs typeface="Arial" charset="0"/>
              </a:defRPr>
            </a:lvl5pPr>
            <a:lvl6pPr marL="2514600" indent="-228600" algn="r" eaLnBrk="0" fontAlgn="base" hangingPunct="0">
              <a:spcBef>
                <a:spcPct val="0"/>
              </a:spcBef>
              <a:spcAft>
                <a:spcPct val="0"/>
              </a:spcAft>
              <a:defRPr sz="2400">
                <a:solidFill>
                  <a:schemeClr val="tx1"/>
                </a:solidFill>
                <a:latin typeface="Arial" charset="0"/>
                <a:cs typeface="Arial" charset="0"/>
              </a:defRPr>
            </a:lvl6pPr>
            <a:lvl7pPr marL="2971800" indent="-228600" algn="r" eaLnBrk="0" fontAlgn="base" hangingPunct="0">
              <a:spcBef>
                <a:spcPct val="0"/>
              </a:spcBef>
              <a:spcAft>
                <a:spcPct val="0"/>
              </a:spcAft>
              <a:defRPr sz="2400">
                <a:solidFill>
                  <a:schemeClr val="tx1"/>
                </a:solidFill>
                <a:latin typeface="Arial" charset="0"/>
                <a:cs typeface="Arial" charset="0"/>
              </a:defRPr>
            </a:lvl7pPr>
            <a:lvl8pPr marL="3429000" indent="-228600" algn="r" eaLnBrk="0" fontAlgn="base" hangingPunct="0">
              <a:spcBef>
                <a:spcPct val="0"/>
              </a:spcBef>
              <a:spcAft>
                <a:spcPct val="0"/>
              </a:spcAft>
              <a:defRPr sz="2400">
                <a:solidFill>
                  <a:schemeClr val="tx1"/>
                </a:solidFill>
                <a:latin typeface="Arial" charset="0"/>
                <a:cs typeface="Arial" charset="0"/>
              </a:defRPr>
            </a:lvl8pPr>
            <a:lvl9pPr marL="3886200" indent="-228600" algn="r" eaLnBrk="0" fontAlgn="base" hangingPunct="0">
              <a:spcBef>
                <a:spcPct val="0"/>
              </a:spcBef>
              <a:spcAft>
                <a:spcPct val="0"/>
              </a:spcAft>
              <a:defRPr sz="2400">
                <a:solidFill>
                  <a:schemeClr val="tx1"/>
                </a:solidFill>
                <a:latin typeface="Arial" charset="0"/>
                <a:cs typeface="Arial" charset="0"/>
              </a:defRPr>
            </a:lvl9pPr>
          </a:lstStyle>
          <a:p>
            <a:pPr algn="l">
              <a:spcBef>
                <a:spcPct val="50000"/>
              </a:spcBef>
              <a:defRPr/>
            </a:pPr>
            <a:r>
              <a:rPr lang="en-US" sz="900" dirty="0" smtClean="0">
                <a:solidFill>
                  <a:schemeClr val="bg1"/>
                </a:solidFill>
              </a:rPr>
              <a:t>     © 2016 Pearson Education, Inc.</a:t>
            </a:r>
            <a:endParaRPr lang="en-US" dirty="0" smtClean="0">
              <a:solidFill>
                <a:schemeClr val="bg1"/>
              </a:solidFill>
            </a:endParaRPr>
          </a:p>
        </p:txBody>
      </p:sp>
      <p:sp>
        <p:nvSpPr>
          <p:cNvPr id="7" name="Text Box 35"/>
          <p:cNvSpPr txBox="1">
            <a:spLocks noChangeArrowheads="1"/>
          </p:cNvSpPr>
          <p:nvPr/>
        </p:nvSpPr>
        <p:spPr bwMode="auto">
          <a:xfrm>
            <a:off x="0" y="614363"/>
            <a:ext cx="9144000" cy="338554"/>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algn="ctr" eaLnBrk="1" hangingPunct="1">
              <a:spcBef>
                <a:spcPct val="20000"/>
              </a:spcBef>
              <a:spcAft>
                <a:spcPct val="20000"/>
              </a:spcAft>
              <a:defRPr/>
            </a:pPr>
            <a:r>
              <a:rPr lang="en-US" sz="1600" cap="all" baseline="0" dirty="0" err="1" smtClean="0">
                <a:solidFill>
                  <a:srgbClr val="ABA49A"/>
                </a:solidFill>
                <a:latin typeface="Times New Roman" pitchFamily="84" charset="0"/>
                <a:cs typeface="Times New Roman" pitchFamily="84" charset="0"/>
              </a:rPr>
              <a:t>Urry</a:t>
            </a:r>
            <a:r>
              <a:rPr lang="en-US" sz="1600" cap="all" baseline="0" dirty="0" smtClean="0">
                <a:solidFill>
                  <a:srgbClr val="ABA49A"/>
                </a:solidFill>
                <a:latin typeface="Times New Roman" pitchFamily="84" charset="0"/>
                <a:cs typeface="Times New Roman" pitchFamily="84" charset="0"/>
              </a:rPr>
              <a:t>  •  Cain  •  Wasserman  •  </a:t>
            </a:r>
            <a:r>
              <a:rPr lang="en-US" sz="1600" cap="all" baseline="0" dirty="0" err="1" smtClean="0">
                <a:solidFill>
                  <a:srgbClr val="ABA49A"/>
                </a:solidFill>
                <a:latin typeface="Times New Roman" pitchFamily="84" charset="0"/>
                <a:cs typeface="Times New Roman" pitchFamily="84" charset="0"/>
              </a:rPr>
              <a:t>Minorsky</a:t>
            </a:r>
            <a:r>
              <a:rPr lang="en-US" sz="1600" cap="all" baseline="0" dirty="0" smtClean="0">
                <a:solidFill>
                  <a:srgbClr val="ABA49A"/>
                </a:solidFill>
                <a:latin typeface="Times New Roman" pitchFamily="84" charset="0"/>
                <a:cs typeface="Times New Roman" pitchFamily="84" charset="0"/>
              </a:rPr>
              <a:t>   •  Reece</a:t>
            </a:r>
          </a:p>
        </p:txBody>
      </p:sp>
      <p:sp>
        <p:nvSpPr>
          <p:cNvPr id="8" name="Text Box 6"/>
          <p:cNvSpPr txBox="1">
            <a:spLocks noChangeArrowheads="1"/>
          </p:cNvSpPr>
          <p:nvPr/>
        </p:nvSpPr>
        <p:spPr bwMode="auto">
          <a:xfrm>
            <a:off x="149047" y="5146766"/>
            <a:ext cx="5381625" cy="1093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lgn="r" eaLnBrk="0" hangingPunct="0">
              <a:defRPr sz="2400">
                <a:solidFill>
                  <a:schemeClr val="tx1"/>
                </a:solidFill>
                <a:latin typeface="Arial" charset="0"/>
                <a:cs typeface="Arial" charset="0"/>
              </a:defRPr>
            </a:lvl1pPr>
            <a:lvl2pPr marL="742950" indent="-285750" algn="r" eaLnBrk="0" hangingPunct="0">
              <a:defRPr sz="2400">
                <a:solidFill>
                  <a:schemeClr val="tx1"/>
                </a:solidFill>
                <a:latin typeface="Arial" charset="0"/>
                <a:cs typeface="Arial" charset="0"/>
              </a:defRPr>
            </a:lvl2pPr>
            <a:lvl3pPr marL="1143000" indent="-228600" algn="r" eaLnBrk="0" hangingPunct="0">
              <a:defRPr sz="2400">
                <a:solidFill>
                  <a:schemeClr val="tx1"/>
                </a:solidFill>
                <a:latin typeface="Arial" charset="0"/>
                <a:cs typeface="Arial" charset="0"/>
              </a:defRPr>
            </a:lvl3pPr>
            <a:lvl4pPr marL="1600200" indent="-228600" algn="r" eaLnBrk="0" hangingPunct="0">
              <a:defRPr sz="2400">
                <a:solidFill>
                  <a:schemeClr val="tx1"/>
                </a:solidFill>
                <a:latin typeface="Arial" charset="0"/>
                <a:cs typeface="Arial" charset="0"/>
              </a:defRPr>
            </a:lvl4pPr>
            <a:lvl5pPr marL="2057400" indent="-228600" algn="r" eaLnBrk="0" hangingPunct="0">
              <a:defRPr sz="2400">
                <a:solidFill>
                  <a:schemeClr val="tx1"/>
                </a:solidFill>
                <a:latin typeface="Arial" charset="0"/>
                <a:cs typeface="Arial" charset="0"/>
              </a:defRPr>
            </a:lvl5pPr>
            <a:lvl6pPr marL="2514600" indent="-228600" algn="r" eaLnBrk="0" fontAlgn="base" hangingPunct="0">
              <a:spcBef>
                <a:spcPct val="0"/>
              </a:spcBef>
              <a:spcAft>
                <a:spcPct val="0"/>
              </a:spcAft>
              <a:defRPr sz="2400">
                <a:solidFill>
                  <a:schemeClr val="tx1"/>
                </a:solidFill>
                <a:latin typeface="Arial" charset="0"/>
                <a:cs typeface="Arial" charset="0"/>
              </a:defRPr>
            </a:lvl6pPr>
            <a:lvl7pPr marL="2971800" indent="-228600" algn="r" eaLnBrk="0" fontAlgn="base" hangingPunct="0">
              <a:spcBef>
                <a:spcPct val="0"/>
              </a:spcBef>
              <a:spcAft>
                <a:spcPct val="0"/>
              </a:spcAft>
              <a:defRPr sz="2400">
                <a:solidFill>
                  <a:schemeClr val="tx1"/>
                </a:solidFill>
                <a:latin typeface="Arial" charset="0"/>
                <a:cs typeface="Arial" charset="0"/>
              </a:defRPr>
            </a:lvl7pPr>
            <a:lvl8pPr marL="3429000" indent="-228600" algn="r" eaLnBrk="0" fontAlgn="base" hangingPunct="0">
              <a:spcBef>
                <a:spcPct val="0"/>
              </a:spcBef>
              <a:spcAft>
                <a:spcPct val="0"/>
              </a:spcAft>
              <a:defRPr sz="2400">
                <a:solidFill>
                  <a:schemeClr val="tx1"/>
                </a:solidFill>
                <a:latin typeface="Arial" charset="0"/>
                <a:cs typeface="Arial" charset="0"/>
              </a:defRPr>
            </a:lvl8pPr>
            <a:lvl9pPr marL="3886200" indent="-228600" algn="r" eaLnBrk="0" fontAlgn="base" hangingPunct="0">
              <a:spcBef>
                <a:spcPct val="0"/>
              </a:spcBef>
              <a:spcAft>
                <a:spcPct val="0"/>
              </a:spcAft>
              <a:defRPr sz="2400">
                <a:solidFill>
                  <a:schemeClr val="tx1"/>
                </a:solidFill>
                <a:latin typeface="Arial" charset="0"/>
                <a:cs typeface="Arial" charset="0"/>
              </a:defRPr>
            </a:lvl9pPr>
          </a:lstStyle>
          <a:p>
            <a:pPr algn="l">
              <a:defRPr/>
            </a:pPr>
            <a:r>
              <a:rPr lang="en-US" sz="1400" b="1" dirty="0" smtClean="0">
                <a:solidFill>
                  <a:schemeClr val="bg1"/>
                </a:solidFill>
                <a:effectLst>
                  <a:outerShdw blurRad="38100" dist="38100" dir="2700000" algn="tl">
                    <a:srgbClr val="000000">
                      <a:alpha val="43137"/>
                    </a:srgbClr>
                  </a:outerShdw>
                </a:effectLst>
              </a:rPr>
              <a:t>Questions prepared</a:t>
            </a:r>
            <a:r>
              <a:rPr lang="en-US" sz="1400" b="1" baseline="0" dirty="0" smtClean="0">
                <a:solidFill>
                  <a:schemeClr val="bg1"/>
                </a:solidFill>
                <a:effectLst>
                  <a:outerShdw blurRad="38100" dist="38100" dir="2700000" algn="tl">
                    <a:srgbClr val="000000">
                      <a:alpha val="43137"/>
                    </a:srgbClr>
                  </a:outerShdw>
                </a:effectLst>
              </a:rPr>
              <a:t> </a:t>
            </a:r>
            <a:r>
              <a:rPr lang="en-US" sz="1400" b="1" dirty="0" smtClean="0">
                <a:solidFill>
                  <a:schemeClr val="bg1"/>
                </a:solidFill>
                <a:effectLst>
                  <a:outerShdw blurRad="38100" dist="38100" dir="2700000" algn="tl">
                    <a:srgbClr val="000000">
                      <a:alpha val="43137"/>
                    </a:srgbClr>
                  </a:outerShdw>
                </a:effectLst>
              </a:rPr>
              <a:t>by </a:t>
            </a:r>
          </a:p>
          <a:p>
            <a:pPr algn="l">
              <a:defRPr/>
            </a:pPr>
            <a:r>
              <a:rPr lang="en-US" sz="1400" b="1" dirty="0" smtClean="0">
                <a:solidFill>
                  <a:schemeClr val="bg1"/>
                </a:solidFill>
                <a:effectLst>
                  <a:outerShdw blurRad="38100" dist="38100" dir="2700000" algn="tl">
                    <a:srgbClr val="000000">
                      <a:alpha val="43137"/>
                    </a:srgbClr>
                  </a:outerShdw>
                </a:effectLst>
              </a:rPr>
              <a:t>Douglas </a:t>
            </a:r>
            <a:r>
              <a:rPr lang="en-US" sz="1400" b="1" dirty="0" err="1" smtClean="0">
                <a:solidFill>
                  <a:schemeClr val="bg1"/>
                </a:solidFill>
                <a:effectLst>
                  <a:outerShdw blurRad="38100" dist="38100" dir="2700000" algn="tl">
                    <a:srgbClr val="000000">
                      <a:alpha val="43137"/>
                    </a:srgbClr>
                  </a:outerShdw>
                </a:effectLst>
              </a:rPr>
              <a:t>Darnowski</a:t>
            </a:r>
            <a:r>
              <a:rPr lang="en-US" sz="1400" b="1" dirty="0" smtClean="0">
                <a:solidFill>
                  <a:schemeClr val="bg1"/>
                </a:solidFill>
                <a:effectLst>
                  <a:outerShdw blurRad="38100" dist="38100" dir="2700000" algn="tl">
                    <a:srgbClr val="000000">
                      <a:alpha val="43137"/>
                    </a:srgbClr>
                  </a:outerShdw>
                </a:effectLst>
              </a:rPr>
              <a:t>, Indiana University Southeast</a:t>
            </a:r>
          </a:p>
          <a:p>
            <a:pPr algn="l">
              <a:defRPr/>
            </a:pPr>
            <a:r>
              <a:rPr lang="en-US" sz="1400" b="1" dirty="0" smtClean="0">
                <a:solidFill>
                  <a:schemeClr val="bg1"/>
                </a:solidFill>
                <a:effectLst>
                  <a:outerShdw blurRad="38100" dist="38100" dir="2700000" algn="tl">
                    <a:srgbClr val="000000">
                      <a:alpha val="43137"/>
                    </a:srgbClr>
                  </a:outerShdw>
                </a:effectLst>
              </a:rPr>
              <a:t>James </a:t>
            </a:r>
            <a:r>
              <a:rPr lang="en-US" sz="1400" b="1" dirty="0" err="1" smtClean="0">
                <a:solidFill>
                  <a:schemeClr val="bg1"/>
                </a:solidFill>
                <a:effectLst>
                  <a:outerShdw blurRad="38100" dist="38100" dir="2700000" algn="tl">
                    <a:srgbClr val="000000">
                      <a:alpha val="43137"/>
                    </a:srgbClr>
                  </a:outerShdw>
                </a:effectLst>
              </a:rPr>
              <a:t>Langeland</a:t>
            </a:r>
            <a:r>
              <a:rPr lang="en-US" sz="1400" b="1" dirty="0" smtClean="0">
                <a:solidFill>
                  <a:schemeClr val="bg1"/>
                </a:solidFill>
                <a:effectLst>
                  <a:outerShdw blurRad="38100" dist="38100" dir="2700000" algn="tl">
                    <a:srgbClr val="000000">
                      <a:alpha val="43137"/>
                    </a:srgbClr>
                  </a:outerShdw>
                </a:effectLst>
              </a:rPr>
              <a:t>, Kalamazoo</a:t>
            </a:r>
            <a:r>
              <a:rPr lang="en-US" sz="1400" b="1" baseline="0" dirty="0" smtClean="0">
                <a:solidFill>
                  <a:schemeClr val="bg1"/>
                </a:solidFill>
                <a:effectLst>
                  <a:outerShdw blurRad="38100" dist="38100" dir="2700000" algn="tl">
                    <a:srgbClr val="000000">
                      <a:alpha val="43137"/>
                    </a:srgbClr>
                  </a:outerShdw>
                </a:effectLst>
              </a:rPr>
              <a:t> College</a:t>
            </a:r>
          </a:p>
          <a:p>
            <a:pPr algn="l">
              <a:defRPr/>
            </a:pPr>
            <a:r>
              <a:rPr lang="en-US" sz="1400" b="1" baseline="0" dirty="0" err="1" smtClean="0">
                <a:solidFill>
                  <a:schemeClr val="bg1"/>
                </a:solidFill>
                <a:effectLst>
                  <a:outerShdw blurRad="38100" dist="38100" dir="2700000" algn="tl">
                    <a:srgbClr val="000000">
                      <a:alpha val="43137"/>
                    </a:srgbClr>
                  </a:outerShdw>
                </a:effectLst>
              </a:rPr>
              <a:t>Murty</a:t>
            </a:r>
            <a:r>
              <a:rPr lang="en-US" sz="1400" b="1" baseline="0" dirty="0" smtClean="0">
                <a:solidFill>
                  <a:schemeClr val="bg1"/>
                </a:solidFill>
                <a:effectLst>
                  <a:outerShdw blurRad="38100" dist="38100" dir="2700000" algn="tl">
                    <a:srgbClr val="000000">
                      <a:alpha val="43137"/>
                    </a:srgbClr>
                  </a:outerShdw>
                </a:effectLst>
              </a:rPr>
              <a:t> S. </a:t>
            </a:r>
            <a:r>
              <a:rPr lang="en-US" sz="1400" b="1" baseline="0" dirty="0" err="1" smtClean="0">
                <a:solidFill>
                  <a:schemeClr val="bg1"/>
                </a:solidFill>
                <a:effectLst>
                  <a:outerShdw blurRad="38100" dist="38100" dir="2700000" algn="tl">
                    <a:srgbClr val="000000">
                      <a:alpha val="43137"/>
                    </a:srgbClr>
                  </a:outerShdw>
                </a:effectLst>
              </a:rPr>
              <a:t>Kambhampati</a:t>
            </a:r>
            <a:r>
              <a:rPr lang="en-US" sz="1400" b="1" baseline="0" dirty="0" smtClean="0">
                <a:solidFill>
                  <a:schemeClr val="bg1"/>
                </a:solidFill>
                <a:effectLst>
                  <a:outerShdw blurRad="38100" dist="38100" dir="2700000" algn="tl">
                    <a:srgbClr val="000000">
                      <a:alpha val="43137"/>
                    </a:srgbClr>
                  </a:outerShdw>
                </a:effectLst>
              </a:rPr>
              <a:t>, Southern University at New Orleans</a:t>
            </a:r>
          </a:p>
          <a:p>
            <a:pPr algn="l">
              <a:defRPr/>
            </a:pPr>
            <a:r>
              <a:rPr lang="en-US" sz="1400" b="1" baseline="0" dirty="0" smtClean="0">
                <a:solidFill>
                  <a:schemeClr val="bg1"/>
                </a:solidFill>
                <a:effectLst>
                  <a:outerShdw blurRad="38100" dist="38100" dir="2700000" algn="tl">
                    <a:srgbClr val="000000">
                      <a:alpha val="43137"/>
                    </a:srgbClr>
                  </a:outerShdw>
                </a:effectLst>
              </a:rPr>
              <a:t>Roberta </a:t>
            </a:r>
            <a:r>
              <a:rPr lang="en-US" sz="1400" b="1" baseline="0" dirty="0" err="1" smtClean="0">
                <a:solidFill>
                  <a:schemeClr val="bg1"/>
                </a:solidFill>
                <a:effectLst>
                  <a:outerShdw blurRad="38100" dist="38100" dir="2700000" algn="tl">
                    <a:srgbClr val="000000">
                      <a:alpha val="43137"/>
                    </a:srgbClr>
                  </a:outerShdw>
                </a:effectLst>
              </a:rPr>
              <a:t>Batorsky</a:t>
            </a:r>
            <a:r>
              <a:rPr lang="en-US" sz="1400" b="1" baseline="0" dirty="0" smtClean="0">
                <a:solidFill>
                  <a:schemeClr val="bg1"/>
                </a:solidFill>
                <a:effectLst>
                  <a:outerShdw blurRad="38100" dist="38100" dir="2700000" algn="tl">
                    <a:srgbClr val="000000">
                      <a:alpha val="43137"/>
                    </a:srgbClr>
                  </a:outerShdw>
                </a:effectLst>
              </a:rPr>
              <a:t>, Temple University</a:t>
            </a:r>
            <a:r>
              <a:rPr lang="en-US" sz="1400" b="1" dirty="0" smtClean="0">
                <a:solidFill>
                  <a:schemeClr val="bg1"/>
                </a:solidFill>
                <a:effectLst>
                  <a:outerShdw blurRad="38100" dist="38100" dir="2700000" algn="tl">
                    <a:srgbClr val="000000">
                      <a:alpha val="43137"/>
                    </a:srgbClr>
                  </a:outerShdw>
                </a:effectLst>
              </a:rPr>
              <a:t> </a:t>
            </a:r>
          </a:p>
        </p:txBody>
      </p:sp>
      <p:sp>
        <p:nvSpPr>
          <p:cNvPr id="3" name="TextBox 2"/>
          <p:cNvSpPr txBox="1"/>
          <p:nvPr/>
        </p:nvSpPr>
        <p:spPr>
          <a:xfrm>
            <a:off x="6953250" y="6400284"/>
            <a:ext cx="2101857" cy="369332"/>
          </a:xfrm>
          <a:prstGeom prst="rect">
            <a:avLst/>
          </a:prstGeom>
          <a:noFill/>
        </p:spPr>
        <p:txBody>
          <a:bodyPr wrap="none" rtlCol="0">
            <a:spAutoFit/>
          </a:bodyPr>
          <a:lstStyle/>
          <a:p>
            <a:pPr algn="r"/>
            <a:r>
              <a:rPr lang="en-US" sz="1800" dirty="0" smtClean="0">
                <a:solidFill>
                  <a:schemeClr val="tx2">
                    <a:lumMod val="40000"/>
                    <a:lumOff val="60000"/>
                  </a:schemeClr>
                </a:solidFill>
                <a:latin typeface="+mj-lt"/>
              </a:rPr>
              <a:t>SECOND EDITION</a:t>
            </a:r>
            <a:endParaRPr lang="en-US" sz="1800" dirty="0">
              <a:solidFill>
                <a:schemeClr val="tx2">
                  <a:lumMod val="40000"/>
                  <a:lumOff val="60000"/>
                </a:schemeClr>
              </a:solidFill>
              <a:latin typeface="+mj-lt"/>
            </a:endParaRPr>
          </a:p>
        </p:txBody>
      </p:sp>
      <p:sp>
        <p:nvSpPr>
          <p:cNvPr id="11" name="Text Placeholder 10"/>
          <p:cNvSpPr>
            <a:spLocks noGrp="1"/>
          </p:cNvSpPr>
          <p:nvPr>
            <p:ph type="body" sz="quarter" idx="11"/>
          </p:nvPr>
        </p:nvSpPr>
        <p:spPr>
          <a:xfrm>
            <a:off x="340408" y="3117669"/>
            <a:ext cx="4310062" cy="1732913"/>
          </a:xfrm>
        </p:spPr>
        <p:txBody>
          <a:bodyPr/>
          <a:lstStyle>
            <a:lvl1pPr marL="57150" indent="0">
              <a:buNone/>
              <a:defRPr sz="4000" b="1">
                <a:solidFill>
                  <a:schemeClr val="bg1"/>
                </a:solidFill>
                <a:effectLst>
                  <a:outerShdw blurRad="38100" dist="38100" dir="2700000" algn="tl">
                    <a:srgbClr val="000000">
                      <a:alpha val="43137"/>
                    </a:srgbClr>
                  </a:outerShdw>
                </a:effectLst>
                <a:latin typeface="+mj-lt"/>
              </a:defRPr>
            </a:lvl1pPr>
            <a:lvl2pPr marL="458787" indent="0">
              <a:buNone/>
              <a:defRPr sz="4000" b="1">
                <a:effectLst>
                  <a:outerShdw blurRad="38100" dist="38100" dir="2700000" algn="tl">
                    <a:srgbClr val="000000">
                      <a:alpha val="43137"/>
                    </a:srgbClr>
                  </a:outerShdw>
                </a:effectLst>
                <a:latin typeface="+mj-lt"/>
              </a:defRPr>
            </a:lvl2pPr>
            <a:lvl3pPr marL="917575" indent="0">
              <a:buNone/>
              <a:defRPr sz="4000" b="1">
                <a:effectLst>
                  <a:outerShdw blurRad="38100" dist="38100" dir="2700000" algn="tl">
                    <a:srgbClr val="000000">
                      <a:alpha val="43137"/>
                    </a:srgbClr>
                  </a:outerShdw>
                </a:effectLst>
                <a:latin typeface="+mj-lt"/>
              </a:defRPr>
            </a:lvl3pPr>
            <a:lvl4pPr marL="1366837" indent="0">
              <a:buNone/>
              <a:defRPr sz="4000" b="1">
                <a:effectLst>
                  <a:outerShdw blurRad="38100" dist="38100" dir="2700000" algn="tl">
                    <a:srgbClr val="000000">
                      <a:alpha val="43137"/>
                    </a:srgbClr>
                  </a:outerShdw>
                </a:effectLst>
                <a:latin typeface="+mj-lt"/>
              </a:defRPr>
            </a:lvl4pPr>
            <a:lvl5pPr marL="1824037" indent="0">
              <a:buNone/>
              <a:defRPr sz="4000" b="1">
                <a:effectLst>
                  <a:outerShdw blurRad="38100" dist="38100" dir="2700000" algn="tl">
                    <a:srgbClr val="000000">
                      <a:alpha val="43137"/>
                    </a:srgbClr>
                  </a:outerShdw>
                </a:effectLst>
                <a:latin typeface="+mj-lt"/>
              </a:defRPr>
            </a:lvl5pPr>
          </a:lstStyle>
          <a:p>
            <a:pPr lvl="0"/>
            <a:r>
              <a:rPr lang="en-US" smtClean="0"/>
              <a:t>Click to edit Master text styles</a:t>
            </a:r>
          </a:p>
        </p:txBody>
      </p:sp>
      <p:sp>
        <p:nvSpPr>
          <p:cNvPr id="13" name="Text Placeholder 12"/>
          <p:cNvSpPr>
            <a:spLocks noGrp="1"/>
          </p:cNvSpPr>
          <p:nvPr>
            <p:ph type="body" sz="quarter" idx="12"/>
          </p:nvPr>
        </p:nvSpPr>
        <p:spPr>
          <a:xfrm>
            <a:off x="296863" y="1219200"/>
            <a:ext cx="3517491" cy="2201863"/>
          </a:xfrm>
        </p:spPr>
        <p:txBody>
          <a:bodyPr/>
          <a:lstStyle>
            <a:lvl1pPr marL="57150" indent="0">
              <a:buNone/>
              <a:defRPr sz="12000">
                <a:solidFill>
                  <a:schemeClr val="bg1"/>
                </a:solidFill>
                <a:effectLst>
                  <a:outerShdw blurRad="38100" dist="38100" dir="2700000" algn="tl">
                    <a:srgbClr val="000000">
                      <a:alpha val="43137"/>
                    </a:srgbClr>
                  </a:outerShdw>
                </a:effectLst>
                <a:latin typeface="+mj-lt"/>
              </a:defRPr>
            </a:lvl1pPr>
          </a:lstStyle>
          <a:p>
            <a:pPr lvl="0"/>
            <a:r>
              <a:rPr lang="en-US" smtClean="0"/>
              <a:t>Click to edit Master text styles</a:t>
            </a:r>
          </a:p>
        </p:txBody>
      </p:sp>
    </p:spTree>
    <p:extLst>
      <p:ext uri="{BB962C8B-B14F-4D97-AF65-F5344CB8AC3E}">
        <p14:creationId xmlns:p14="http://schemas.microsoft.com/office/powerpoint/2010/main" val="1695650332"/>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1 and 2 line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marL="571500" indent="-514350">
              <a:buFont typeface="+mj-lt"/>
              <a:buAutoNum type="alphaUcPeriod"/>
              <a:defRPr/>
            </a:lvl1pPr>
          </a:lstStyle>
          <a:p>
            <a:pPr lvl="0"/>
            <a:r>
              <a:rPr lang="en-US" dirty="0" smtClean="0"/>
              <a:t>Click to edit Master text styles</a:t>
            </a:r>
          </a:p>
        </p:txBody>
      </p:sp>
      <p:sp>
        <p:nvSpPr>
          <p:cNvPr id="4" name="Footer Placeholder 1"/>
          <p:cNvSpPr>
            <a:spLocks noGrp="1"/>
          </p:cNvSpPr>
          <p:nvPr>
            <p:ph type="ftr" sz="quarter" idx="3"/>
          </p:nvPr>
        </p:nvSpPr>
        <p:spPr>
          <a:xfrm>
            <a:off x="0" y="6489700"/>
            <a:ext cx="3086100" cy="365125"/>
          </a:xfrm>
          <a:prstGeom prst="rect">
            <a:avLst/>
          </a:prstGeom>
        </p:spPr>
        <p:txBody>
          <a:bodyPr vert="horz" lIns="91440" tIns="45720" rIns="91440" bIns="45720" rtlCol="0" anchor="ctr"/>
          <a:lstStyle>
            <a:lvl1pPr algn="l">
              <a:defRPr sz="900">
                <a:solidFill>
                  <a:schemeClr val="tx1"/>
                </a:solidFill>
              </a:defRPr>
            </a:lvl1pPr>
          </a:lstStyle>
          <a:p>
            <a:r>
              <a:rPr lang="en-US" smtClean="0"/>
              <a:t> © 2016 Pearson Education, Inc.</a:t>
            </a:r>
            <a:endParaRPr lang="en-US" dirty="0"/>
          </a:p>
        </p:txBody>
      </p:sp>
      <p:cxnSp>
        <p:nvCxnSpPr>
          <p:cNvPr id="5" name="Straight Connector 4"/>
          <p:cNvCxnSpPr/>
          <p:nvPr/>
        </p:nvCxnSpPr>
        <p:spPr bwMode="auto">
          <a:xfrm>
            <a:off x="0" y="6489700"/>
            <a:ext cx="9144000" cy="0"/>
          </a:xfrm>
          <a:prstGeom prst="line">
            <a:avLst/>
          </a:prstGeom>
          <a:solidFill>
            <a:schemeClr val="accent1"/>
          </a:solidFill>
          <a:ln w="28575" cap="flat" cmpd="sng" algn="ctr">
            <a:solidFill>
              <a:schemeClr val="tx2"/>
            </a:solidFill>
            <a:prstDash val="solid"/>
            <a:round/>
            <a:headEnd type="none" w="med" len="med"/>
            <a:tailEnd type="none" w="med" len="med"/>
          </a:ln>
          <a:effectLst/>
        </p:spPr>
      </p:cxnSp>
    </p:spTree>
    <p:extLst>
      <p:ext uri="{BB962C8B-B14F-4D97-AF65-F5344CB8AC3E}">
        <p14:creationId xmlns:p14="http://schemas.microsoft.com/office/powerpoint/2010/main" val="424245925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3 line 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82563" y="182563"/>
            <a:ext cx="8775700" cy="1202100"/>
          </a:xfrm>
        </p:spPr>
        <p:txBody>
          <a:bodyPr/>
          <a:lstStyle>
            <a:lvl1pPr>
              <a:defRPr sz="2800"/>
            </a:lvl1pPr>
          </a:lstStyle>
          <a:p>
            <a:r>
              <a:rPr lang="en-US" dirty="0" smtClean="0"/>
              <a:t>Click to edit Master title style</a:t>
            </a:r>
            <a:endParaRPr lang="en-US" dirty="0"/>
          </a:p>
        </p:txBody>
      </p:sp>
      <p:sp>
        <p:nvSpPr>
          <p:cNvPr id="3" name="Content Placeholder 2"/>
          <p:cNvSpPr>
            <a:spLocks noGrp="1"/>
          </p:cNvSpPr>
          <p:nvPr>
            <p:ph idx="1"/>
          </p:nvPr>
        </p:nvSpPr>
        <p:spPr>
          <a:xfrm>
            <a:off x="144463" y="1550126"/>
            <a:ext cx="8775700" cy="4803049"/>
          </a:xfrm>
        </p:spPr>
        <p:txBody>
          <a:bodyPr/>
          <a:lstStyle>
            <a:lvl1pPr marL="571500" indent="-514350">
              <a:buFont typeface="+mj-lt"/>
              <a:buAutoNum type="alphaUcPeriod"/>
              <a:defRPr/>
            </a:lvl1pPr>
          </a:lstStyle>
          <a:p>
            <a:pPr lvl="0"/>
            <a:r>
              <a:rPr lang="en-US" dirty="0" smtClean="0"/>
              <a:t>Click to edit Master text styles</a:t>
            </a:r>
          </a:p>
        </p:txBody>
      </p:sp>
      <p:sp>
        <p:nvSpPr>
          <p:cNvPr id="4" name="Footer Placeholder 1"/>
          <p:cNvSpPr>
            <a:spLocks noGrp="1"/>
          </p:cNvSpPr>
          <p:nvPr>
            <p:ph type="ftr" sz="quarter" idx="3"/>
          </p:nvPr>
        </p:nvSpPr>
        <p:spPr>
          <a:xfrm>
            <a:off x="0" y="6489700"/>
            <a:ext cx="3086100" cy="365125"/>
          </a:xfrm>
          <a:prstGeom prst="rect">
            <a:avLst/>
          </a:prstGeom>
        </p:spPr>
        <p:txBody>
          <a:bodyPr vert="horz" lIns="91440" tIns="45720" rIns="91440" bIns="45720" rtlCol="0" anchor="ctr"/>
          <a:lstStyle>
            <a:lvl1pPr algn="l">
              <a:defRPr sz="900">
                <a:solidFill>
                  <a:schemeClr val="tx1"/>
                </a:solidFill>
              </a:defRPr>
            </a:lvl1pPr>
          </a:lstStyle>
          <a:p>
            <a:r>
              <a:rPr lang="en-US" smtClean="0"/>
              <a:t> © 2016 Pearson Education, Inc.</a:t>
            </a:r>
            <a:endParaRPr lang="en-US" dirty="0"/>
          </a:p>
        </p:txBody>
      </p:sp>
      <p:cxnSp>
        <p:nvCxnSpPr>
          <p:cNvPr id="5" name="Straight Connector 4"/>
          <p:cNvCxnSpPr/>
          <p:nvPr/>
        </p:nvCxnSpPr>
        <p:spPr bwMode="auto">
          <a:xfrm>
            <a:off x="0" y="6489700"/>
            <a:ext cx="9144000" cy="0"/>
          </a:xfrm>
          <a:prstGeom prst="line">
            <a:avLst/>
          </a:prstGeom>
          <a:solidFill>
            <a:schemeClr val="accent1"/>
          </a:solidFill>
          <a:ln w="28575" cap="flat" cmpd="sng" algn="ctr">
            <a:solidFill>
              <a:schemeClr val="tx2"/>
            </a:solidFill>
            <a:prstDash val="solid"/>
            <a:round/>
            <a:headEnd type="none" w="med" len="med"/>
            <a:tailEnd type="none" w="med" len="med"/>
          </a:ln>
          <a:effectLst/>
        </p:spPr>
      </p:cxnSp>
    </p:spTree>
    <p:extLst>
      <p:ext uri="{BB962C8B-B14F-4D97-AF65-F5344CB8AC3E}">
        <p14:creationId xmlns:p14="http://schemas.microsoft.com/office/powerpoint/2010/main" val="189574528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4 line 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82563" y="182563"/>
            <a:ext cx="8775700" cy="1593986"/>
          </a:xfrm>
        </p:spPr>
        <p:txBody>
          <a:bodyPr/>
          <a:lstStyle>
            <a:lvl1pPr>
              <a:defRPr sz="2800"/>
            </a:lvl1pPr>
          </a:lstStyle>
          <a:p>
            <a:r>
              <a:rPr lang="en-US" dirty="0" smtClean="0"/>
              <a:t>Click to edit Master title style</a:t>
            </a:r>
            <a:endParaRPr lang="en-US" dirty="0"/>
          </a:p>
        </p:txBody>
      </p:sp>
      <p:sp>
        <p:nvSpPr>
          <p:cNvPr id="3" name="Content Placeholder 2"/>
          <p:cNvSpPr>
            <a:spLocks noGrp="1"/>
          </p:cNvSpPr>
          <p:nvPr>
            <p:ph idx="1"/>
          </p:nvPr>
        </p:nvSpPr>
        <p:spPr>
          <a:xfrm>
            <a:off x="144463" y="1915886"/>
            <a:ext cx="8775700" cy="4437289"/>
          </a:xfrm>
        </p:spPr>
        <p:txBody>
          <a:bodyPr/>
          <a:lstStyle>
            <a:lvl1pPr marL="571500" indent="-514350">
              <a:buFont typeface="+mj-lt"/>
              <a:buAutoNum type="alphaUcPeriod"/>
              <a:defRPr/>
            </a:lvl1pPr>
          </a:lstStyle>
          <a:p>
            <a:pPr lvl="0"/>
            <a:r>
              <a:rPr lang="en-US" dirty="0" smtClean="0"/>
              <a:t>Click to edit Master text styles</a:t>
            </a:r>
          </a:p>
        </p:txBody>
      </p:sp>
      <p:sp>
        <p:nvSpPr>
          <p:cNvPr id="4" name="Footer Placeholder 1"/>
          <p:cNvSpPr>
            <a:spLocks noGrp="1"/>
          </p:cNvSpPr>
          <p:nvPr>
            <p:ph type="ftr" sz="quarter" idx="3"/>
          </p:nvPr>
        </p:nvSpPr>
        <p:spPr>
          <a:xfrm>
            <a:off x="0" y="6489700"/>
            <a:ext cx="3086100" cy="365125"/>
          </a:xfrm>
          <a:prstGeom prst="rect">
            <a:avLst/>
          </a:prstGeom>
        </p:spPr>
        <p:txBody>
          <a:bodyPr vert="horz" lIns="91440" tIns="45720" rIns="91440" bIns="45720" rtlCol="0" anchor="ctr"/>
          <a:lstStyle>
            <a:lvl1pPr algn="l">
              <a:defRPr sz="900">
                <a:solidFill>
                  <a:schemeClr val="tx1"/>
                </a:solidFill>
              </a:defRPr>
            </a:lvl1pPr>
          </a:lstStyle>
          <a:p>
            <a:r>
              <a:rPr lang="en-US" smtClean="0"/>
              <a:t> © 2016 Pearson Education, Inc.</a:t>
            </a:r>
            <a:endParaRPr lang="en-US" dirty="0"/>
          </a:p>
        </p:txBody>
      </p:sp>
      <p:cxnSp>
        <p:nvCxnSpPr>
          <p:cNvPr id="5" name="Straight Connector 4"/>
          <p:cNvCxnSpPr/>
          <p:nvPr/>
        </p:nvCxnSpPr>
        <p:spPr bwMode="auto">
          <a:xfrm>
            <a:off x="0" y="6489700"/>
            <a:ext cx="9144000" cy="0"/>
          </a:xfrm>
          <a:prstGeom prst="line">
            <a:avLst/>
          </a:prstGeom>
          <a:solidFill>
            <a:schemeClr val="accent1"/>
          </a:solidFill>
          <a:ln w="28575" cap="flat" cmpd="sng" algn="ctr">
            <a:solidFill>
              <a:schemeClr val="tx2"/>
            </a:solidFill>
            <a:prstDash val="solid"/>
            <a:round/>
            <a:headEnd type="none" w="med" len="med"/>
            <a:tailEnd type="none" w="med" len="med"/>
          </a:ln>
          <a:effectLst/>
        </p:spPr>
      </p:cxnSp>
    </p:spTree>
    <p:extLst>
      <p:ext uri="{BB962C8B-B14F-4D97-AF65-F5344CB8AC3E}">
        <p14:creationId xmlns:p14="http://schemas.microsoft.com/office/powerpoint/2010/main" val="26751604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5 line 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82563" y="182562"/>
            <a:ext cx="8775700" cy="1985871"/>
          </a:xfrm>
        </p:spPr>
        <p:txBody>
          <a:bodyPr/>
          <a:lstStyle>
            <a:lvl1pPr>
              <a:defRPr sz="2800"/>
            </a:lvl1pPr>
          </a:lstStyle>
          <a:p>
            <a:r>
              <a:rPr lang="en-US" dirty="0" smtClean="0"/>
              <a:t>Click to edit Master title style</a:t>
            </a:r>
            <a:endParaRPr lang="en-US" dirty="0"/>
          </a:p>
        </p:txBody>
      </p:sp>
      <p:sp>
        <p:nvSpPr>
          <p:cNvPr id="3" name="Content Placeholder 2"/>
          <p:cNvSpPr>
            <a:spLocks noGrp="1"/>
          </p:cNvSpPr>
          <p:nvPr>
            <p:ph idx="1"/>
          </p:nvPr>
        </p:nvSpPr>
        <p:spPr>
          <a:xfrm>
            <a:off x="144463" y="2307771"/>
            <a:ext cx="8775700" cy="4045404"/>
          </a:xfrm>
        </p:spPr>
        <p:txBody>
          <a:bodyPr/>
          <a:lstStyle>
            <a:lvl1pPr marL="571500" indent="-514350">
              <a:buFont typeface="+mj-lt"/>
              <a:buAutoNum type="alphaUcPeriod"/>
              <a:defRPr/>
            </a:lvl1pPr>
          </a:lstStyle>
          <a:p>
            <a:pPr lvl="0"/>
            <a:r>
              <a:rPr lang="en-US" dirty="0" smtClean="0"/>
              <a:t>Click to edit Master text styles</a:t>
            </a:r>
          </a:p>
        </p:txBody>
      </p:sp>
      <p:sp>
        <p:nvSpPr>
          <p:cNvPr id="4" name="Footer Placeholder 1"/>
          <p:cNvSpPr>
            <a:spLocks noGrp="1"/>
          </p:cNvSpPr>
          <p:nvPr>
            <p:ph type="ftr" sz="quarter" idx="3"/>
          </p:nvPr>
        </p:nvSpPr>
        <p:spPr>
          <a:xfrm>
            <a:off x="0" y="6489700"/>
            <a:ext cx="3086100" cy="365125"/>
          </a:xfrm>
          <a:prstGeom prst="rect">
            <a:avLst/>
          </a:prstGeom>
        </p:spPr>
        <p:txBody>
          <a:bodyPr vert="horz" lIns="91440" tIns="45720" rIns="91440" bIns="45720" rtlCol="0" anchor="ctr"/>
          <a:lstStyle>
            <a:lvl1pPr algn="l">
              <a:defRPr sz="900">
                <a:solidFill>
                  <a:schemeClr val="tx1"/>
                </a:solidFill>
              </a:defRPr>
            </a:lvl1pPr>
          </a:lstStyle>
          <a:p>
            <a:r>
              <a:rPr lang="en-US" smtClean="0"/>
              <a:t> © 2016 Pearson Education, Inc.</a:t>
            </a:r>
            <a:endParaRPr lang="en-US" dirty="0"/>
          </a:p>
        </p:txBody>
      </p:sp>
      <p:cxnSp>
        <p:nvCxnSpPr>
          <p:cNvPr id="5" name="Straight Connector 4"/>
          <p:cNvCxnSpPr/>
          <p:nvPr/>
        </p:nvCxnSpPr>
        <p:spPr bwMode="auto">
          <a:xfrm>
            <a:off x="0" y="6489700"/>
            <a:ext cx="9144000" cy="0"/>
          </a:xfrm>
          <a:prstGeom prst="line">
            <a:avLst/>
          </a:prstGeom>
          <a:solidFill>
            <a:schemeClr val="accent1"/>
          </a:solidFill>
          <a:ln w="28575" cap="flat" cmpd="sng" algn="ctr">
            <a:solidFill>
              <a:schemeClr val="tx2"/>
            </a:solidFill>
            <a:prstDash val="solid"/>
            <a:round/>
            <a:headEnd type="none" w="med" len="med"/>
            <a:tailEnd type="none" w="med" len="med"/>
          </a:ln>
          <a:effectLst/>
        </p:spPr>
      </p:cxnSp>
    </p:spTree>
    <p:extLst>
      <p:ext uri="{BB962C8B-B14F-4D97-AF65-F5344CB8AC3E}">
        <p14:creationId xmlns:p14="http://schemas.microsoft.com/office/powerpoint/2010/main" val="21419330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1"/>
          <p:cNvSpPr>
            <a:spLocks noGrp="1"/>
          </p:cNvSpPr>
          <p:nvPr>
            <p:ph type="ftr" sz="quarter" idx="3"/>
          </p:nvPr>
        </p:nvSpPr>
        <p:spPr>
          <a:xfrm>
            <a:off x="0" y="6489700"/>
            <a:ext cx="3086100" cy="365125"/>
          </a:xfrm>
          <a:prstGeom prst="rect">
            <a:avLst/>
          </a:prstGeom>
        </p:spPr>
        <p:txBody>
          <a:bodyPr vert="horz" lIns="91440" tIns="45720" rIns="91440" bIns="45720" rtlCol="0" anchor="ctr"/>
          <a:lstStyle>
            <a:lvl1pPr algn="l">
              <a:defRPr sz="900">
                <a:solidFill>
                  <a:schemeClr val="tx1"/>
                </a:solidFill>
              </a:defRPr>
            </a:lvl1pPr>
          </a:lstStyle>
          <a:p>
            <a:r>
              <a:rPr lang="en-US" smtClean="0"/>
              <a:t> © 2016 Pearson Education, Inc.</a:t>
            </a:r>
            <a:endParaRPr lang="en-US" dirty="0"/>
          </a:p>
        </p:txBody>
      </p:sp>
      <p:cxnSp>
        <p:nvCxnSpPr>
          <p:cNvPr id="4" name="Straight Connector 3"/>
          <p:cNvCxnSpPr/>
          <p:nvPr/>
        </p:nvCxnSpPr>
        <p:spPr bwMode="auto">
          <a:xfrm>
            <a:off x="0" y="6489700"/>
            <a:ext cx="9144000" cy="0"/>
          </a:xfrm>
          <a:prstGeom prst="line">
            <a:avLst/>
          </a:prstGeom>
          <a:solidFill>
            <a:schemeClr val="accent1"/>
          </a:solidFill>
          <a:ln w="28575" cap="flat" cmpd="sng" algn="ctr">
            <a:solidFill>
              <a:schemeClr val="tx2"/>
            </a:solidFill>
            <a:prstDash val="solid"/>
            <a:round/>
            <a:headEnd type="none" w="med" len="med"/>
            <a:tailEnd type="none" w="med" len="med"/>
          </a:ln>
          <a:effectLst/>
        </p:spPr>
      </p:cxnSp>
    </p:spTree>
    <p:extLst>
      <p:ext uri="{BB962C8B-B14F-4D97-AF65-F5344CB8AC3E}">
        <p14:creationId xmlns:p14="http://schemas.microsoft.com/office/powerpoint/2010/main" val="38704917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3"/>
          </p:nvPr>
        </p:nvSpPr>
        <p:spPr>
          <a:xfrm>
            <a:off x="0" y="6489700"/>
            <a:ext cx="3086100" cy="365125"/>
          </a:xfrm>
          <a:prstGeom prst="rect">
            <a:avLst/>
          </a:prstGeom>
        </p:spPr>
        <p:txBody>
          <a:bodyPr vert="horz" lIns="91440" tIns="45720" rIns="91440" bIns="45720" rtlCol="0" anchor="ctr"/>
          <a:lstStyle>
            <a:lvl1pPr algn="l">
              <a:defRPr sz="900">
                <a:solidFill>
                  <a:schemeClr val="tx1"/>
                </a:solidFill>
              </a:defRPr>
            </a:lvl1pPr>
          </a:lstStyle>
          <a:p>
            <a:r>
              <a:rPr lang="en-US" smtClean="0"/>
              <a:t> © 2016 Pearson Education, Inc.</a:t>
            </a:r>
            <a:endParaRPr lang="en-US" dirty="0"/>
          </a:p>
        </p:txBody>
      </p:sp>
      <p:cxnSp>
        <p:nvCxnSpPr>
          <p:cNvPr id="3" name="Straight Connector 2"/>
          <p:cNvCxnSpPr/>
          <p:nvPr/>
        </p:nvCxnSpPr>
        <p:spPr bwMode="auto">
          <a:xfrm>
            <a:off x="0" y="6489700"/>
            <a:ext cx="9144000" cy="0"/>
          </a:xfrm>
          <a:prstGeom prst="line">
            <a:avLst/>
          </a:prstGeom>
          <a:solidFill>
            <a:schemeClr val="accent1"/>
          </a:solidFill>
          <a:ln w="28575" cap="flat" cmpd="sng" algn="ctr">
            <a:solidFill>
              <a:schemeClr val="tx2"/>
            </a:solidFill>
            <a:prstDash val="solid"/>
            <a:round/>
            <a:headEnd type="none" w="med" len="med"/>
            <a:tailEnd type="none" w="med" len="med"/>
          </a:ln>
          <a:effectLst/>
        </p:spPr>
      </p:cxnSp>
    </p:spTree>
    <p:extLst>
      <p:ext uri="{BB962C8B-B14F-4D97-AF65-F5344CB8AC3E}">
        <p14:creationId xmlns:p14="http://schemas.microsoft.com/office/powerpoint/2010/main" val="42064946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7"/>
          <p:cNvSpPr>
            <a:spLocks noGrp="1" noChangeArrowheads="1"/>
          </p:cNvSpPr>
          <p:nvPr>
            <p:ph type="title"/>
          </p:nvPr>
        </p:nvSpPr>
        <p:spPr bwMode="auto">
          <a:xfrm>
            <a:off x="182563" y="182563"/>
            <a:ext cx="87757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dirty="0" smtClean="0"/>
              <a:t>Click to edit Master title style</a:t>
            </a:r>
          </a:p>
        </p:txBody>
      </p:sp>
      <p:sp>
        <p:nvSpPr>
          <p:cNvPr id="1027" name="Rectangle 8"/>
          <p:cNvSpPr>
            <a:spLocks noGrp="1" noChangeArrowheads="1"/>
          </p:cNvSpPr>
          <p:nvPr>
            <p:ph type="body" idx="1"/>
          </p:nvPr>
        </p:nvSpPr>
        <p:spPr bwMode="auto">
          <a:xfrm>
            <a:off x="144463" y="1123950"/>
            <a:ext cx="8775700" cy="522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137160" bIns="0"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2" name="Footer Placeholder 1"/>
          <p:cNvSpPr>
            <a:spLocks noGrp="1"/>
          </p:cNvSpPr>
          <p:nvPr>
            <p:ph type="ftr" sz="quarter" idx="3"/>
          </p:nvPr>
        </p:nvSpPr>
        <p:spPr>
          <a:xfrm>
            <a:off x="0" y="6489700"/>
            <a:ext cx="3086100" cy="365125"/>
          </a:xfrm>
          <a:prstGeom prst="rect">
            <a:avLst/>
          </a:prstGeom>
        </p:spPr>
        <p:txBody>
          <a:bodyPr vert="horz" lIns="91440" tIns="45720" rIns="91440" bIns="45720" rtlCol="0" anchor="ctr"/>
          <a:lstStyle>
            <a:lvl1pPr algn="l">
              <a:defRPr sz="900">
                <a:solidFill>
                  <a:schemeClr val="tx1"/>
                </a:solidFill>
              </a:defRPr>
            </a:lvl1pPr>
          </a:lstStyle>
          <a:p>
            <a:r>
              <a:rPr lang="en-US" smtClean="0"/>
              <a:t> © 2016 Pearson Education, Inc.</a:t>
            </a:r>
            <a:endParaRPr lang="en-US" dirty="0"/>
          </a:p>
        </p:txBody>
      </p:sp>
    </p:spTree>
    <p:extLst>
      <p:ext uri="{BB962C8B-B14F-4D97-AF65-F5344CB8AC3E}">
        <p14:creationId xmlns:p14="http://schemas.microsoft.com/office/powerpoint/2010/main" val="4090097572"/>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3" r:id="rId3"/>
    <p:sldLayoutId id="2147483704" r:id="rId4"/>
    <p:sldLayoutId id="2147483705" r:id="rId5"/>
    <p:sldLayoutId id="2147483701" r:id="rId6"/>
    <p:sldLayoutId id="2147483702" r:id="rId7"/>
  </p:sldLayoutIdLst>
  <p:timing>
    <p:tnLst>
      <p:par>
        <p:cTn id="1" dur="indefinite" restart="never" nodeType="tmRoot"/>
      </p:par>
    </p:tnLst>
  </p:timing>
  <p:hf sldNum="0" hdr="0" dt="0"/>
  <p:txStyles>
    <p:titleStyle>
      <a:lvl1pPr marL="0" indent="0" algn="l" rtl="0" eaLnBrk="1" fontAlgn="base" hangingPunct="1">
        <a:lnSpc>
          <a:spcPct val="90000"/>
        </a:lnSpc>
        <a:spcBef>
          <a:spcPct val="0"/>
        </a:spcBef>
        <a:spcAft>
          <a:spcPct val="0"/>
        </a:spcAft>
        <a:defRPr sz="2800" b="1">
          <a:solidFill>
            <a:schemeClr val="tx2"/>
          </a:solidFill>
          <a:latin typeface="+mj-lt"/>
          <a:ea typeface="+mj-ea"/>
          <a:cs typeface="+mj-cs"/>
        </a:defRPr>
      </a:lvl1pPr>
      <a:lvl2pPr marL="450850" indent="-450850" algn="l" rtl="0" eaLnBrk="1" fontAlgn="base" hangingPunct="1">
        <a:lnSpc>
          <a:spcPct val="90000"/>
        </a:lnSpc>
        <a:spcBef>
          <a:spcPct val="0"/>
        </a:spcBef>
        <a:spcAft>
          <a:spcPct val="0"/>
        </a:spcAft>
        <a:defRPr sz="3200" b="1">
          <a:solidFill>
            <a:schemeClr val="tx1"/>
          </a:solidFill>
          <a:latin typeface="Times New Roman" charset="0"/>
          <a:ea typeface="Arial" charset="0"/>
          <a:cs typeface="Arial" charset="0"/>
        </a:defRPr>
      </a:lvl2pPr>
      <a:lvl3pPr marL="450850" indent="-450850" algn="l" rtl="0" eaLnBrk="1" fontAlgn="base" hangingPunct="1">
        <a:lnSpc>
          <a:spcPct val="90000"/>
        </a:lnSpc>
        <a:spcBef>
          <a:spcPct val="0"/>
        </a:spcBef>
        <a:spcAft>
          <a:spcPct val="0"/>
        </a:spcAft>
        <a:defRPr sz="3200" b="1">
          <a:solidFill>
            <a:schemeClr val="tx1"/>
          </a:solidFill>
          <a:latin typeface="Times New Roman" charset="0"/>
          <a:ea typeface="Arial" charset="0"/>
          <a:cs typeface="Arial" charset="0"/>
        </a:defRPr>
      </a:lvl3pPr>
      <a:lvl4pPr marL="450850" indent="-450850" algn="l" rtl="0" eaLnBrk="1" fontAlgn="base" hangingPunct="1">
        <a:lnSpc>
          <a:spcPct val="90000"/>
        </a:lnSpc>
        <a:spcBef>
          <a:spcPct val="0"/>
        </a:spcBef>
        <a:spcAft>
          <a:spcPct val="0"/>
        </a:spcAft>
        <a:defRPr sz="3200" b="1">
          <a:solidFill>
            <a:schemeClr val="tx1"/>
          </a:solidFill>
          <a:latin typeface="Times New Roman" charset="0"/>
          <a:ea typeface="Arial" charset="0"/>
          <a:cs typeface="Arial" charset="0"/>
        </a:defRPr>
      </a:lvl4pPr>
      <a:lvl5pPr marL="450850" indent="-450850" algn="l" rtl="0" eaLnBrk="1" fontAlgn="base" hangingPunct="1">
        <a:lnSpc>
          <a:spcPct val="90000"/>
        </a:lnSpc>
        <a:spcBef>
          <a:spcPct val="0"/>
        </a:spcBef>
        <a:spcAft>
          <a:spcPct val="0"/>
        </a:spcAft>
        <a:defRPr sz="3200" b="1">
          <a:solidFill>
            <a:schemeClr val="tx1"/>
          </a:solidFill>
          <a:latin typeface="Times New Roman" charset="0"/>
          <a:ea typeface="Arial" charset="0"/>
          <a:cs typeface="Arial" charset="0"/>
        </a:defRPr>
      </a:lvl5pPr>
      <a:lvl6pPr marL="908050" indent="-450850" algn="l" rtl="0" eaLnBrk="1" fontAlgn="base" hangingPunct="1">
        <a:lnSpc>
          <a:spcPct val="90000"/>
        </a:lnSpc>
        <a:spcBef>
          <a:spcPct val="0"/>
        </a:spcBef>
        <a:spcAft>
          <a:spcPct val="0"/>
        </a:spcAft>
        <a:defRPr sz="3000" b="1">
          <a:solidFill>
            <a:schemeClr val="tx2"/>
          </a:solidFill>
          <a:latin typeface="Times New Roman" charset="0"/>
          <a:ea typeface="Arial" charset="0"/>
          <a:cs typeface="Arial" charset="0"/>
        </a:defRPr>
      </a:lvl6pPr>
      <a:lvl7pPr marL="1365250" indent="-450850" algn="l" rtl="0" eaLnBrk="1" fontAlgn="base" hangingPunct="1">
        <a:lnSpc>
          <a:spcPct val="90000"/>
        </a:lnSpc>
        <a:spcBef>
          <a:spcPct val="0"/>
        </a:spcBef>
        <a:spcAft>
          <a:spcPct val="0"/>
        </a:spcAft>
        <a:defRPr sz="3000" b="1">
          <a:solidFill>
            <a:schemeClr val="tx2"/>
          </a:solidFill>
          <a:latin typeface="Times New Roman" charset="0"/>
          <a:ea typeface="Arial" charset="0"/>
          <a:cs typeface="Arial" charset="0"/>
        </a:defRPr>
      </a:lvl7pPr>
      <a:lvl8pPr marL="1822450" indent="-450850" algn="l" rtl="0" eaLnBrk="1" fontAlgn="base" hangingPunct="1">
        <a:lnSpc>
          <a:spcPct val="90000"/>
        </a:lnSpc>
        <a:spcBef>
          <a:spcPct val="0"/>
        </a:spcBef>
        <a:spcAft>
          <a:spcPct val="0"/>
        </a:spcAft>
        <a:defRPr sz="3000" b="1">
          <a:solidFill>
            <a:schemeClr val="tx2"/>
          </a:solidFill>
          <a:latin typeface="Times New Roman" charset="0"/>
          <a:ea typeface="Arial" charset="0"/>
          <a:cs typeface="Arial" charset="0"/>
        </a:defRPr>
      </a:lvl8pPr>
      <a:lvl9pPr marL="2279650" indent="-450850" algn="l" rtl="0" eaLnBrk="1" fontAlgn="base" hangingPunct="1">
        <a:lnSpc>
          <a:spcPct val="90000"/>
        </a:lnSpc>
        <a:spcBef>
          <a:spcPct val="0"/>
        </a:spcBef>
        <a:spcAft>
          <a:spcPct val="0"/>
        </a:spcAft>
        <a:defRPr sz="3000" b="1">
          <a:solidFill>
            <a:schemeClr val="tx2"/>
          </a:solidFill>
          <a:latin typeface="Times New Roman" charset="0"/>
          <a:ea typeface="Arial" charset="0"/>
          <a:cs typeface="Arial" charset="0"/>
        </a:defRPr>
      </a:lvl9pPr>
    </p:titleStyle>
    <p:bodyStyle>
      <a:lvl1pPr marL="400050" indent="-342900" algn="l" rtl="0" eaLnBrk="1" fontAlgn="base" hangingPunct="1">
        <a:spcBef>
          <a:spcPts val="0"/>
        </a:spcBef>
        <a:spcAft>
          <a:spcPct val="20000"/>
        </a:spcAft>
        <a:buClr>
          <a:schemeClr val="tx2"/>
        </a:buClr>
        <a:buFont typeface="Wingdings" panose="05000000000000000000" pitchFamily="2" charset="2"/>
        <a:buChar char="§"/>
        <a:defRPr sz="2600">
          <a:solidFill>
            <a:schemeClr val="tx1"/>
          </a:solidFill>
          <a:latin typeface="Arial" charset="0"/>
          <a:ea typeface="+mn-ea"/>
          <a:cs typeface="+mn-cs"/>
        </a:defRPr>
      </a:lvl1pPr>
      <a:lvl2pPr marL="800100" indent="-341313" algn="l" rtl="0" eaLnBrk="1" fontAlgn="base" hangingPunct="1">
        <a:spcBef>
          <a:spcPts val="0"/>
        </a:spcBef>
        <a:spcAft>
          <a:spcPct val="20000"/>
        </a:spcAft>
        <a:buClr>
          <a:schemeClr val="tx2"/>
        </a:buClr>
        <a:buFont typeface="Wingdings" panose="05000000000000000000" pitchFamily="2" charset="2"/>
        <a:buChar char="§"/>
        <a:defRPr sz="2600">
          <a:solidFill>
            <a:schemeClr val="tx1"/>
          </a:solidFill>
          <a:latin typeface="Arial" charset="0"/>
          <a:ea typeface="+mn-ea"/>
          <a:cs typeface="+mn-cs"/>
        </a:defRPr>
      </a:lvl2pPr>
      <a:lvl3pPr marL="1257300" indent="-339725" algn="l" rtl="0" eaLnBrk="1" fontAlgn="base" hangingPunct="1">
        <a:spcBef>
          <a:spcPts val="0"/>
        </a:spcBef>
        <a:spcAft>
          <a:spcPct val="20000"/>
        </a:spcAft>
        <a:buClr>
          <a:schemeClr val="tx2"/>
        </a:buClr>
        <a:buFont typeface="Wingdings" panose="05000000000000000000" pitchFamily="2" charset="2"/>
        <a:buChar char="§"/>
        <a:defRPr sz="2400">
          <a:solidFill>
            <a:schemeClr val="tx1"/>
          </a:solidFill>
          <a:latin typeface="Arial" charset="0"/>
          <a:ea typeface="+mn-ea"/>
          <a:cs typeface="+mn-cs"/>
        </a:defRPr>
      </a:lvl3pPr>
      <a:lvl4pPr marL="1714500" indent="-347663" algn="l" rtl="0" eaLnBrk="1" fontAlgn="base" hangingPunct="1">
        <a:spcBef>
          <a:spcPts val="0"/>
        </a:spcBef>
        <a:spcAft>
          <a:spcPct val="20000"/>
        </a:spcAft>
        <a:buClr>
          <a:schemeClr val="tx2"/>
        </a:buClr>
        <a:buFont typeface="Wingdings" panose="05000000000000000000" pitchFamily="2" charset="2"/>
        <a:buChar char="§"/>
        <a:tabLst/>
        <a:defRPr sz="2200">
          <a:solidFill>
            <a:schemeClr val="tx1"/>
          </a:solidFill>
          <a:latin typeface="Arial" charset="0"/>
          <a:ea typeface="+mn-ea"/>
          <a:cs typeface="+mn-cs"/>
        </a:defRPr>
      </a:lvl4pPr>
      <a:lvl5pPr marL="2171700" indent="-347663" algn="l" rtl="0" eaLnBrk="1" fontAlgn="base" hangingPunct="1">
        <a:spcBef>
          <a:spcPts val="0"/>
        </a:spcBef>
        <a:spcAft>
          <a:spcPct val="20000"/>
        </a:spcAft>
        <a:buClr>
          <a:schemeClr val="tx2"/>
        </a:buClr>
        <a:buFont typeface="Wingdings" panose="05000000000000000000" pitchFamily="2" charset="2"/>
        <a:buChar char="§"/>
        <a:defRPr sz="2200">
          <a:solidFill>
            <a:schemeClr val="tx1"/>
          </a:solidFill>
          <a:latin typeface="Arial" charset="0"/>
          <a:ea typeface="+mn-ea"/>
          <a:cs typeface="+mn-cs"/>
        </a:defRPr>
      </a:lvl5pPr>
      <a:lvl6pPr marL="3316288" indent="-347663" algn="l" rtl="0" eaLnBrk="1" fontAlgn="base" hangingPunct="1">
        <a:spcBef>
          <a:spcPct val="45000"/>
        </a:spcBef>
        <a:spcAft>
          <a:spcPct val="20000"/>
        </a:spcAft>
        <a:buClr>
          <a:schemeClr val="tx2"/>
        </a:buClr>
        <a:buFont typeface="Wingdings" charset="2"/>
        <a:buChar char="§"/>
        <a:defRPr sz="2000">
          <a:solidFill>
            <a:schemeClr val="tx1"/>
          </a:solidFill>
          <a:latin typeface="+mn-lt"/>
          <a:ea typeface="+mn-ea"/>
          <a:cs typeface="+mn-cs"/>
        </a:defRPr>
      </a:lvl6pPr>
      <a:lvl7pPr marL="3773488" indent="-347663" algn="l" rtl="0" eaLnBrk="1" fontAlgn="base" hangingPunct="1">
        <a:spcBef>
          <a:spcPct val="45000"/>
        </a:spcBef>
        <a:spcAft>
          <a:spcPct val="20000"/>
        </a:spcAft>
        <a:buClr>
          <a:schemeClr val="tx2"/>
        </a:buClr>
        <a:buFont typeface="Wingdings" charset="2"/>
        <a:buChar char="§"/>
        <a:defRPr sz="2000">
          <a:solidFill>
            <a:schemeClr val="tx1"/>
          </a:solidFill>
          <a:latin typeface="+mn-lt"/>
          <a:ea typeface="+mn-ea"/>
          <a:cs typeface="+mn-cs"/>
        </a:defRPr>
      </a:lvl7pPr>
      <a:lvl8pPr marL="4230688" indent="-347663" algn="l" rtl="0" eaLnBrk="1" fontAlgn="base" hangingPunct="1">
        <a:spcBef>
          <a:spcPct val="45000"/>
        </a:spcBef>
        <a:spcAft>
          <a:spcPct val="20000"/>
        </a:spcAft>
        <a:buClr>
          <a:schemeClr val="tx2"/>
        </a:buClr>
        <a:buFont typeface="Wingdings" charset="2"/>
        <a:buChar char="§"/>
        <a:defRPr sz="2000">
          <a:solidFill>
            <a:schemeClr val="tx1"/>
          </a:solidFill>
          <a:latin typeface="+mn-lt"/>
          <a:ea typeface="+mn-ea"/>
          <a:cs typeface="+mn-cs"/>
        </a:defRPr>
      </a:lvl8pPr>
      <a:lvl9pPr marL="4687888" indent="-347663" algn="l" rtl="0" eaLnBrk="1" fontAlgn="base" hangingPunct="1">
        <a:spcBef>
          <a:spcPct val="45000"/>
        </a:spcBef>
        <a:spcAft>
          <a:spcPct val="20000"/>
        </a:spcAft>
        <a:buClr>
          <a:schemeClr val="tx2"/>
        </a:buClr>
        <a:buFont typeface="Wingdings" charset="2"/>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pPr marL="152400">
              <a:spcBef>
                <a:spcPct val="45000"/>
              </a:spcBef>
            </a:pPr>
            <a:r>
              <a:rPr lang="en-US" altLang="en-US" smtClean="0">
                <a:latin typeface="Times New Roman" pitchFamily="18" charset="0"/>
                <a:ea typeface="ＭＳ Ｐゴシック" pitchFamily="34" charset="-128"/>
              </a:rPr>
              <a:t>Phylogeny</a:t>
            </a:r>
            <a:endParaRPr lang="en-US" altLang="en-US" dirty="0">
              <a:latin typeface="Times New Roman" pitchFamily="18" charset="0"/>
              <a:ea typeface="ＭＳ Ｐゴシック" pitchFamily="34" charset="-128"/>
            </a:endParaRPr>
          </a:p>
        </p:txBody>
      </p:sp>
      <p:sp>
        <p:nvSpPr>
          <p:cNvPr id="3" name="Text Placeholder 2"/>
          <p:cNvSpPr>
            <a:spLocks noGrp="1"/>
          </p:cNvSpPr>
          <p:nvPr>
            <p:ph type="body" sz="quarter" idx="12"/>
          </p:nvPr>
        </p:nvSpPr>
        <p:spPr/>
        <p:txBody>
          <a:bodyPr/>
          <a:lstStyle/>
          <a:p>
            <a:r>
              <a:rPr lang="en-US" dirty="0" smtClean="0"/>
              <a:t>20</a:t>
            </a:r>
            <a:endParaRPr lang="en-US" dirty="0"/>
          </a:p>
        </p:txBody>
      </p:sp>
    </p:spTree>
    <p:extLst>
      <p:ext uri="{BB962C8B-B14F-4D97-AF65-F5344CB8AC3E}">
        <p14:creationId xmlns:p14="http://schemas.microsoft.com/office/powerpoint/2010/main" val="39870448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altLang="en-US" smtClean="0"/>
              <a:t>Given the DNA sequence data in the table, which phylogenetic tree is the most parsimonious?</a:t>
            </a:r>
          </a:p>
        </p:txBody>
      </p:sp>
      <p:sp>
        <p:nvSpPr>
          <p:cNvPr id="12291" name="Rectangle 3"/>
          <p:cNvSpPr>
            <a:spLocks noGrp="1" noChangeArrowheads="1"/>
          </p:cNvSpPr>
          <p:nvPr>
            <p:ph idx="1"/>
          </p:nvPr>
        </p:nvSpPr>
        <p:spPr/>
        <p:txBody>
          <a:bodyPr/>
          <a:lstStyle/>
          <a:p>
            <a:r>
              <a:rPr lang="en-US" altLang="en-US" smtClean="0"/>
              <a:t> </a:t>
            </a:r>
          </a:p>
          <a:p>
            <a:endParaRPr lang="en-US" altLang="en-US" smtClean="0"/>
          </a:p>
          <a:p>
            <a:endParaRPr lang="en-US" altLang="en-US" smtClean="0"/>
          </a:p>
          <a:p>
            <a:r>
              <a:rPr lang="en-US" altLang="en-US" smtClean="0"/>
              <a:t> </a:t>
            </a:r>
          </a:p>
          <a:p>
            <a:endParaRPr lang="en-US" altLang="en-US" smtClean="0"/>
          </a:p>
          <a:p>
            <a:endParaRPr lang="en-US" altLang="en-US" smtClean="0"/>
          </a:p>
          <a:p>
            <a:r>
              <a:rPr lang="en-US" altLang="en-US" smtClean="0"/>
              <a:t> </a:t>
            </a:r>
          </a:p>
          <a:p>
            <a:endParaRPr lang="en-US" altLang="en-US" smtClean="0"/>
          </a:p>
        </p:txBody>
      </p:sp>
      <p:sp>
        <p:nvSpPr>
          <p:cNvPr id="2" name="Footer Placeholder 1"/>
          <p:cNvSpPr>
            <a:spLocks noGrp="1"/>
          </p:cNvSpPr>
          <p:nvPr>
            <p:ph type="ftr" sz="quarter" idx="3"/>
          </p:nvPr>
        </p:nvSpPr>
        <p:spPr/>
        <p:txBody>
          <a:bodyPr/>
          <a:lstStyle/>
          <a:p>
            <a:r>
              <a:rPr lang="en-US" smtClean="0"/>
              <a:t> © 2016 Pearson Education, Inc.</a:t>
            </a:r>
            <a:endParaRPr lang="en-US" dirty="0"/>
          </a:p>
        </p:txBody>
      </p:sp>
      <p:pic>
        <p:nvPicPr>
          <p:cNvPr id="12292" name="Picture 5" descr="Focus_Clickers_c20_fig_slide_6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7421" y="1324259"/>
            <a:ext cx="1692275" cy="1266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3" name="Picture 6" descr="Focus_Clickers_c20_fig_slide_6b"/>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7397" y="2576753"/>
            <a:ext cx="1997075" cy="143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4" name="Picture 7" descr="Focus_Clickers_c20_fig_slide_6c"/>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7686" y="4046909"/>
            <a:ext cx="1981200" cy="1276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5" name="Picture 8" descr="Focus_Clickers_c20_fig_slide_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191000" y="1385888"/>
            <a:ext cx="4572000" cy="258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784676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altLang="en-US" smtClean="0"/>
              <a:t>Given the DNA sequence data in the table, which phylogenetic tree is the most parsimonious?</a:t>
            </a:r>
          </a:p>
        </p:txBody>
      </p:sp>
      <p:sp>
        <p:nvSpPr>
          <p:cNvPr id="12291" name="Rectangle 3"/>
          <p:cNvSpPr>
            <a:spLocks noGrp="1" noChangeArrowheads="1"/>
          </p:cNvSpPr>
          <p:nvPr>
            <p:ph idx="1"/>
          </p:nvPr>
        </p:nvSpPr>
        <p:spPr/>
        <p:txBody>
          <a:bodyPr/>
          <a:lstStyle/>
          <a:p>
            <a:r>
              <a:rPr lang="en-US" altLang="en-US" b="1" dirty="0" smtClean="0"/>
              <a:t> </a:t>
            </a:r>
          </a:p>
          <a:p>
            <a:endParaRPr lang="en-US" altLang="en-US" dirty="0" smtClean="0"/>
          </a:p>
          <a:p>
            <a:endParaRPr lang="en-US" altLang="en-US" dirty="0" smtClean="0"/>
          </a:p>
          <a:p>
            <a:r>
              <a:rPr lang="en-US" altLang="en-US" dirty="0" smtClean="0"/>
              <a:t> </a:t>
            </a:r>
          </a:p>
          <a:p>
            <a:endParaRPr lang="en-US" altLang="en-US" dirty="0" smtClean="0"/>
          </a:p>
          <a:p>
            <a:endParaRPr lang="en-US" altLang="en-US" dirty="0" smtClean="0"/>
          </a:p>
          <a:p>
            <a:r>
              <a:rPr lang="en-US" altLang="en-US" dirty="0" smtClean="0"/>
              <a:t> </a:t>
            </a:r>
          </a:p>
          <a:p>
            <a:endParaRPr lang="en-US" altLang="en-US" dirty="0" smtClean="0"/>
          </a:p>
        </p:txBody>
      </p:sp>
      <p:sp>
        <p:nvSpPr>
          <p:cNvPr id="2" name="Footer Placeholder 1"/>
          <p:cNvSpPr>
            <a:spLocks noGrp="1"/>
          </p:cNvSpPr>
          <p:nvPr>
            <p:ph type="ftr" sz="quarter" idx="3"/>
          </p:nvPr>
        </p:nvSpPr>
        <p:spPr/>
        <p:txBody>
          <a:bodyPr/>
          <a:lstStyle/>
          <a:p>
            <a:r>
              <a:rPr lang="en-US" smtClean="0"/>
              <a:t> © 2016 Pearson Education, Inc.</a:t>
            </a:r>
            <a:endParaRPr lang="en-US" dirty="0"/>
          </a:p>
        </p:txBody>
      </p:sp>
      <p:pic>
        <p:nvPicPr>
          <p:cNvPr id="12292" name="Picture 5" descr="Focus_Clickers_c20_fig_slide_6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7421" y="1324259"/>
            <a:ext cx="1692275" cy="1266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3" name="Picture 6" descr="Focus_Clickers_c20_fig_slide_6b"/>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7397" y="2576753"/>
            <a:ext cx="1997075" cy="143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4" name="Picture 7" descr="Focus_Clickers_c20_fig_slide_6c"/>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7686" y="4046909"/>
            <a:ext cx="1981200" cy="1276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5" name="Picture 8" descr="Focus_Clickers_c20_fig_slide_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191000" y="1385888"/>
            <a:ext cx="4572000" cy="258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663637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altLang="en-US" smtClean="0"/>
              <a:t>Which of the following is the correct way to write the scientific name for humans?</a:t>
            </a:r>
          </a:p>
        </p:txBody>
      </p:sp>
      <p:sp>
        <p:nvSpPr>
          <p:cNvPr id="14339" name="Rectangle 3"/>
          <p:cNvSpPr>
            <a:spLocks noGrp="1" noChangeArrowheads="1"/>
          </p:cNvSpPr>
          <p:nvPr>
            <p:ph idx="1"/>
          </p:nvPr>
        </p:nvSpPr>
        <p:spPr/>
        <p:txBody>
          <a:bodyPr/>
          <a:lstStyle/>
          <a:p>
            <a:r>
              <a:rPr lang="en-US" altLang="en-US" dirty="0" smtClean="0"/>
              <a:t> Homo sapiens</a:t>
            </a:r>
          </a:p>
          <a:p>
            <a:r>
              <a:rPr lang="en-US" altLang="en-US" dirty="0" smtClean="0"/>
              <a:t> homo sapiens</a:t>
            </a:r>
          </a:p>
          <a:p>
            <a:r>
              <a:rPr lang="en-US" altLang="en-US" dirty="0" smtClean="0"/>
              <a:t> </a:t>
            </a:r>
            <a:r>
              <a:rPr lang="en-US" altLang="en-US" i="1" dirty="0" smtClean="0"/>
              <a:t>Homo sapiens</a:t>
            </a:r>
            <a:endParaRPr lang="en-US" altLang="en-US" dirty="0" smtClean="0"/>
          </a:p>
          <a:p>
            <a:r>
              <a:rPr lang="en-US" altLang="en-US" dirty="0" smtClean="0"/>
              <a:t> </a:t>
            </a:r>
            <a:r>
              <a:rPr lang="en-US" altLang="en-US" i="1" dirty="0" smtClean="0"/>
              <a:t>homo sapiens</a:t>
            </a:r>
            <a:endParaRPr lang="en-US" altLang="en-US" dirty="0" smtClean="0"/>
          </a:p>
          <a:p>
            <a:pPr lvl="2"/>
            <a:endParaRPr lang="en-US" altLang="en-US" dirty="0" smtClean="0"/>
          </a:p>
        </p:txBody>
      </p:sp>
      <p:sp>
        <p:nvSpPr>
          <p:cNvPr id="2" name="Footer Placeholder 1"/>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13717940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altLang="en-US" smtClean="0"/>
              <a:t>Which of the following is the correct way to write the scientific name for humans?</a:t>
            </a:r>
          </a:p>
        </p:txBody>
      </p:sp>
      <p:sp>
        <p:nvSpPr>
          <p:cNvPr id="14339" name="Rectangle 3"/>
          <p:cNvSpPr>
            <a:spLocks noGrp="1" noChangeArrowheads="1"/>
          </p:cNvSpPr>
          <p:nvPr>
            <p:ph idx="1"/>
          </p:nvPr>
        </p:nvSpPr>
        <p:spPr/>
        <p:txBody>
          <a:bodyPr/>
          <a:lstStyle/>
          <a:p>
            <a:r>
              <a:rPr lang="en-US" altLang="en-US" dirty="0" smtClean="0"/>
              <a:t> Homo sapiens</a:t>
            </a:r>
          </a:p>
          <a:p>
            <a:r>
              <a:rPr lang="en-US" altLang="en-US" dirty="0" smtClean="0"/>
              <a:t> homo sapiens</a:t>
            </a:r>
          </a:p>
          <a:p>
            <a:r>
              <a:rPr lang="en-US" altLang="en-US" b="1" dirty="0" smtClean="0"/>
              <a:t> </a:t>
            </a:r>
            <a:r>
              <a:rPr lang="en-US" altLang="en-US" b="1" i="1" dirty="0" smtClean="0"/>
              <a:t>Homo sapiens</a:t>
            </a:r>
            <a:endParaRPr lang="en-US" altLang="en-US" b="1" dirty="0" smtClean="0"/>
          </a:p>
          <a:p>
            <a:r>
              <a:rPr lang="en-US" altLang="en-US" dirty="0" smtClean="0"/>
              <a:t> </a:t>
            </a:r>
            <a:r>
              <a:rPr lang="en-US" altLang="en-US" i="1" dirty="0" smtClean="0"/>
              <a:t>homo sapiens</a:t>
            </a:r>
            <a:endParaRPr lang="en-US" altLang="en-US" dirty="0" smtClean="0"/>
          </a:p>
          <a:p>
            <a:pPr lvl="2"/>
            <a:endParaRPr lang="en-US" altLang="en-US" dirty="0" smtClean="0"/>
          </a:p>
        </p:txBody>
      </p:sp>
      <p:sp>
        <p:nvSpPr>
          <p:cNvPr id="2" name="Footer Placeholder 1"/>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317681699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altLang="en-US" dirty="0" smtClean="0"/>
              <a:t>When describing a group of animals, you speak about an ancestral species and some, but not all, of its descendants. This is an example of a</a:t>
            </a:r>
          </a:p>
        </p:txBody>
      </p:sp>
      <p:sp>
        <p:nvSpPr>
          <p:cNvPr id="16387" name="Rectangle 3"/>
          <p:cNvSpPr>
            <a:spLocks noGrp="1" noChangeArrowheads="1"/>
          </p:cNvSpPr>
          <p:nvPr>
            <p:ph idx="1"/>
          </p:nvPr>
        </p:nvSpPr>
        <p:spPr/>
        <p:txBody>
          <a:bodyPr/>
          <a:lstStyle/>
          <a:p>
            <a:r>
              <a:rPr lang="en-US" altLang="en-US" dirty="0" smtClean="0"/>
              <a:t>monophyletic group.</a:t>
            </a:r>
          </a:p>
          <a:p>
            <a:r>
              <a:rPr lang="en-US" altLang="en-US" dirty="0" smtClean="0"/>
              <a:t>polyphyletic group.</a:t>
            </a:r>
          </a:p>
          <a:p>
            <a:r>
              <a:rPr lang="en-US" altLang="en-US" dirty="0" smtClean="0"/>
              <a:t>paraphyletic group.</a:t>
            </a:r>
          </a:p>
        </p:txBody>
      </p:sp>
      <p:sp>
        <p:nvSpPr>
          <p:cNvPr id="2" name="Footer Placeholder 1"/>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226083858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altLang="en-US" dirty="0" smtClean="0"/>
              <a:t>When describing a group of animals, you speak about an ancestral species and some, but not all, of its descendants. This is an example of a</a:t>
            </a:r>
          </a:p>
        </p:txBody>
      </p:sp>
      <p:sp>
        <p:nvSpPr>
          <p:cNvPr id="16387" name="Rectangle 3"/>
          <p:cNvSpPr>
            <a:spLocks noGrp="1" noChangeArrowheads="1"/>
          </p:cNvSpPr>
          <p:nvPr>
            <p:ph idx="1"/>
          </p:nvPr>
        </p:nvSpPr>
        <p:spPr/>
        <p:txBody>
          <a:bodyPr/>
          <a:lstStyle/>
          <a:p>
            <a:r>
              <a:rPr lang="en-US" altLang="en-US" dirty="0" smtClean="0"/>
              <a:t>monophyletic group.</a:t>
            </a:r>
          </a:p>
          <a:p>
            <a:r>
              <a:rPr lang="en-US" altLang="en-US" dirty="0" smtClean="0"/>
              <a:t>polyphyletic group.</a:t>
            </a:r>
          </a:p>
          <a:p>
            <a:r>
              <a:rPr lang="en-US" altLang="en-US" b="1" dirty="0" smtClean="0"/>
              <a:t>paraphyletic group.</a:t>
            </a:r>
          </a:p>
        </p:txBody>
      </p:sp>
      <p:sp>
        <p:nvSpPr>
          <p:cNvPr id="2" name="Footer Placeholder 1"/>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389847073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altLang="en-US" smtClean="0"/>
              <a:t>Hair on mammals when compared to other invertebrates is an example of a</a:t>
            </a:r>
          </a:p>
        </p:txBody>
      </p:sp>
      <p:sp>
        <p:nvSpPr>
          <p:cNvPr id="18435" name="Rectangle 3"/>
          <p:cNvSpPr>
            <a:spLocks noGrp="1" noChangeArrowheads="1"/>
          </p:cNvSpPr>
          <p:nvPr>
            <p:ph idx="1"/>
          </p:nvPr>
        </p:nvSpPr>
        <p:spPr/>
        <p:txBody>
          <a:bodyPr/>
          <a:lstStyle/>
          <a:p>
            <a:r>
              <a:rPr lang="en-US" altLang="en-US" smtClean="0"/>
              <a:t>shared derived character.</a:t>
            </a:r>
          </a:p>
          <a:p>
            <a:r>
              <a:rPr lang="en-US" altLang="en-US" smtClean="0"/>
              <a:t>shared ancestral character.</a:t>
            </a:r>
          </a:p>
          <a:p>
            <a:r>
              <a:rPr lang="en-US" altLang="en-US" smtClean="0"/>
              <a:t>paraphyletic character.</a:t>
            </a:r>
          </a:p>
          <a:p>
            <a:r>
              <a:rPr lang="en-US" altLang="en-US" smtClean="0"/>
              <a:t>polyphyletic character.</a:t>
            </a:r>
          </a:p>
        </p:txBody>
      </p:sp>
      <p:sp>
        <p:nvSpPr>
          <p:cNvPr id="2" name="Footer Placeholder 1"/>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302005592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altLang="en-US" smtClean="0"/>
              <a:t>Hair on mammals when compared to other invertebrates is an example of a</a:t>
            </a:r>
          </a:p>
        </p:txBody>
      </p:sp>
      <p:sp>
        <p:nvSpPr>
          <p:cNvPr id="18435" name="Rectangle 3"/>
          <p:cNvSpPr>
            <a:spLocks noGrp="1" noChangeArrowheads="1"/>
          </p:cNvSpPr>
          <p:nvPr>
            <p:ph idx="1"/>
          </p:nvPr>
        </p:nvSpPr>
        <p:spPr/>
        <p:txBody>
          <a:bodyPr/>
          <a:lstStyle/>
          <a:p>
            <a:r>
              <a:rPr lang="en-US" altLang="en-US" b="1" dirty="0" smtClean="0"/>
              <a:t>shared derived character.</a:t>
            </a:r>
          </a:p>
          <a:p>
            <a:r>
              <a:rPr lang="en-US" altLang="en-US" dirty="0" smtClean="0"/>
              <a:t>shared ancestral character.</a:t>
            </a:r>
          </a:p>
          <a:p>
            <a:r>
              <a:rPr lang="en-US" altLang="en-US" dirty="0" smtClean="0"/>
              <a:t>paraphyletic character.</a:t>
            </a:r>
          </a:p>
          <a:p>
            <a:r>
              <a:rPr lang="en-US" altLang="en-US" dirty="0" smtClean="0"/>
              <a:t>polyphyletic character.</a:t>
            </a:r>
          </a:p>
        </p:txBody>
      </p:sp>
      <p:sp>
        <p:nvSpPr>
          <p:cNvPr id="2" name="Footer Placeholder 1"/>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184155638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altLang="en-US" smtClean="0"/>
              <a:t>Which of the following kingdoms is now obsolete?</a:t>
            </a:r>
          </a:p>
        </p:txBody>
      </p:sp>
      <p:sp>
        <p:nvSpPr>
          <p:cNvPr id="20483" name="Rectangle 3"/>
          <p:cNvSpPr>
            <a:spLocks noGrp="1" noChangeArrowheads="1"/>
          </p:cNvSpPr>
          <p:nvPr>
            <p:ph idx="1"/>
          </p:nvPr>
        </p:nvSpPr>
        <p:spPr/>
        <p:txBody>
          <a:bodyPr/>
          <a:lstStyle/>
          <a:p>
            <a:r>
              <a:rPr lang="en-US" altLang="en-US" smtClean="0"/>
              <a:t>Plantae</a:t>
            </a:r>
          </a:p>
          <a:p>
            <a:r>
              <a:rPr lang="en-US" altLang="en-US" smtClean="0"/>
              <a:t>Fungi</a:t>
            </a:r>
          </a:p>
          <a:p>
            <a:r>
              <a:rPr lang="en-US" altLang="en-US" smtClean="0"/>
              <a:t>Protista</a:t>
            </a:r>
          </a:p>
          <a:p>
            <a:r>
              <a:rPr lang="en-US" altLang="en-US" smtClean="0"/>
              <a:t>Monera</a:t>
            </a:r>
          </a:p>
          <a:p>
            <a:pPr lvl="3"/>
            <a:endParaRPr lang="en-US" altLang="en-US" smtClean="0"/>
          </a:p>
        </p:txBody>
      </p:sp>
      <p:sp>
        <p:nvSpPr>
          <p:cNvPr id="2" name="Footer Placeholder 1"/>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404267015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altLang="en-US" smtClean="0"/>
              <a:t>Which of the following kingdoms is now obsolete?</a:t>
            </a:r>
          </a:p>
        </p:txBody>
      </p:sp>
      <p:sp>
        <p:nvSpPr>
          <p:cNvPr id="20483" name="Rectangle 3"/>
          <p:cNvSpPr>
            <a:spLocks noGrp="1" noChangeArrowheads="1"/>
          </p:cNvSpPr>
          <p:nvPr>
            <p:ph idx="1"/>
          </p:nvPr>
        </p:nvSpPr>
        <p:spPr/>
        <p:txBody>
          <a:bodyPr/>
          <a:lstStyle/>
          <a:p>
            <a:r>
              <a:rPr lang="en-US" altLang="en-US" dirty="0" smtClean="0"/>
              <a:t>Plantae</a:t>
            </a:r>
          </a:p>
          <a:p>
            <a:r>
              <a:rPr lang="en-US" altLang="en-US" dirty="0" smtClean="0"/>
              <a:t>Fungi</a:t>
            </a:r>
          </a:p>
          <a:p>
            <a:r>
              <a:rPr lang="en-US" altLang="en-US" dirty="0" smtClean="0"/>
              <a:t>Protista</a:t>
            </a:r>
          </a:p>
          <a:p>
            <a:r>
              <a:rPr lang="en-US" altLang="en-US" b="1" dirty="0" err="1" smtClean="0"/>
              <a:t>Monera</a:t>
            </a:r>
            <a:endParaRPr lang="en-US" altLang="en-US" b="1" dirty="0" smtClean="0"/>
          </a:p>
          <a:p>
            <a:pPr lvl="3"/>
            <a:endParaRPr lang="en-US" altLang="en-US" dirty="0" smtClean="0"/>
          </a:p>
        </p:txBody>
      </p:sp>
      <p:sp>
        <p:nvSpPr>
          <p:cNvPr id="2" name="Footer Placeholder 1"/>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39862209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altLang="en-US" smtClean="0"/>
              <a:t>Which of the following taxonomic categories includes the fewest number of species?</a:t>
            </a:r>
          </a:p>
        </p:txBody>
      </p:sp>
      <p:sp>
        <p:nvSpPr>
          <p:cNvPr id="4099" name="Rectangle 3"/>
          <p:cNvSpPr>
            <a:spLocks noGrp="1" noChangeArrowheads="1"/>
          </p:cNvSpPr>
          <p:nvPr>
            <p:ph idx="1"/>
          </p:nvPr>
        </p:nvSpPr>
        <p:spPr/>
        <p:txBody>
          <a:bodyPr/>
          <a:lstStyle/>
          <a:p>
            <a:r>
              <a:rPr lang="en-US" altLang="en-US" dirty="0" err="1" smtClean="0"/>
              <a:t>Animalia</a:t>
            </a:r>
            <a:endParaRPr lang="en-US" altLang="en-US" dirty="0" smtClean="0"/>
          </a:p>
          <a:p>
            <a:r>
              <a:rPr lang="en-US" altLang="en-US" dirty="0" err="1" smtClean="0"/>
              <a:t>Panthera</a:t>
            </a:r>
            <a:endParaRPr lang="en-US" altLang="en-US" dirty="0" smtClean="0"/>
          </a:p>
          <a:p>
            <a:r>
              <a:rPr lang="en-US" altLang="en-US" dirty="0" err="1" smtClean="0"/>
              <a:t>Felidae</a:t>
            </a:r>
            <a:endParaRPr lang="en-US" altLang="en-US" dirty="0" smtClean="0"/>
          </a:p>
          <a:p>
            <a:r>
              <a:rPr lang="en-US" altLang="en-US" dirty="0" err="1" smtClean="0"/>
              <a:t>Carnivora</a:t>
            </a:r>
            <a:endParaRPr lang="en-US" altLang="en-US" dirty="0" smtClean="0"/>
          </a:p>
          <a:p>
            <a:r>
              <a:rPr lang="en-US" altLang="en-US" dirty="0" smtClean="0"/>
              <a:t>Mammalia</a:t>
            </a:r>
          </a:p>
        </p:txBody>
      </p:sp>
      <p:sp>
        <p:nvSpPr>
          <p:cNvPr id="2" name="Footer Placeholder 1"/>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124918376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ltLang="en-US" smtClean="0"/>
              <a:t>Biological classification is an inclusive hierarchical system (e.g., species, genus, family, class). Which of the following is also an inclusive hierarchical system?</a:t>
            </a:r>
            <a:br>
              <a:rPr lang="en-US" altLang="en-US" smtClean="0"/>
            </a:br>
            <a:endParaRPr lang="en-US" dirty="0"/>
          </a:p>
        </p:txBody>
      </p:sp>
      <p:sp>
        <p:nvSpPr>
          <p:cNvPr id="9" name="Content Placeholder 8"/>
          <p:cNvSpPr>
            <a:spLocks noGrp="1"/>
          </p:cNvSpPr>
          <p:nvPr>
            <p:ph idx="1"/>
          </p:nvPr>
        </p:nvSpPr>
        <p:spPr/>
        <p:txBody>
          <a:bodyPr/>
          <a:lstStyle/>
          <a:p>
            <a:r>
              <a:rPr lang="en-US" altLang="en-US" dirty="0" smtClean="0"/>
              <a:t>music: classical, jazz, rock, hip-hop</a:t>
            </a:r>
          </a:p>
          <a:p>
            <a:r>
              <a:rPr lang="en-US" altLang="en-US" dirty="0" smtClean="0"/>
              <a:t>class: first year, sophomore, junior, senior</a:t>
            </a:r>
          </a:p>
          <a:p>
            <a:r>
              <a:rPr lang="en-US" altLang="en-US" dirty="0" smtClean="0"/>
              <a:t>military rank: private, corporal, major, colonel, etc.</a:t>
            </a:r>
          </a:p>
          <a:p>
            <a:r>
              <a:rPr lang="en-US" altLang="en-US" dirty="0" smtClean="0"/>
              <a:t>address: street, city, state, nation, etc.</a:t>
            </a:r>
            <a:br>
              <a:rPr lang="en-US" altLang="en-US" dirty="0" smtClean="0"/>
            </a:br>
            <a:endParaRPr lang="en-US" dirty="0"/>
          </a:p>
        </p:txBody>
      </p:sp>
      <p:sp>
        <p:nvSpPr>
          <p:cNvPr id="2" name="Footer Placeholder 1"/>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173973444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ltLang="en-US" smtClean="0"/>
              <a:t>Biological classification is an inclusive hierarchical system (e.g., species, genus, family, class). Which of the following is also an inclusive hierarchical system?</a:t>
            </a:r>
            <a:br>
              <a:rPr lang="en-US" altLang="en-US" smtClean="0"/>
            </a:br>
            <a:endParaRPr lang="en-US" dirty="0"/>
          </a:p>
        </p:txBody>
      </p:sp>
      <p:sp>
        <p:nvSpPr>
          <p:cNvPr id="9" name="Content Placeholder 8"/>
          <p:cNvSpPr>
            <a:spLocks noGrp="1"/>
          </p:cNvSpPr>
          <p:nvPr>
            <p:ph idx="1"/>
          </p:nvPr>
        </p:nvSpPr>
        <p:spPr/>
        <p:txBody>
          <a:bodyPr/>
          <a:lstStyle/>
          <a:p>
            <a:r>
              <a:rPr lang="en-US" altLang="en-US" dirty="0" smtClean="0"/>
              <a:t>music: classical, jazz, rock, hip-hop</a:t>
            </a:r>
          </a:p>
          <a:p>
            <a:r>
              <a:rPr lang="en-US" altLang="en-US" dirty="0" smtClean="0"/>
              <a:t>class: first year, sophomore, junior, senior</a:t>
            </a:r>
          </a:p>
          <a:p>
            <a:r>
              <a:rPr lang="en-US" altLang="en-US" dirty="0" smtClean="0"/>
              <a:t>military rank: private, corporal, major, colonel, etc.</a:t>
            </a:r>
          </a:p>
          <a:p>
            <a:r>
              <a:rPr lang="en-US" altLang="en-US" b="1" dirty="0" smtClean="0"/>
              <a:t>address: street, city, state, nation, etc.</a:t>
            </a:r>
            <a:endParaRPr lang="en-US" b="1" dirty="0"/>
          </a:p>
        </p:txBody>
      </p:sp>
      <p:sp>
        <p:nvSpPr>
          <p:cNvPr id="2" name="Footer Placeholder 1"/>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265555489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ltLang="en-US" smtClean="0"/>
              <a:t>In a phylogenetic tree, the arrangement of branches depicts what about the taxa it contains?</a:t>
            </a:r>
            <a:br>
              <a:rPr lang="en-US" altLang="en-US" smtClean="0"/>
            </a:br>
            <a:endParaRPr lang="en-US" dirty="0"/>
          </a:p>
        </p:txBody>
      </p:sp>
      <p:sp>
        <p:nvSpPr>
          <p:cNvPr id="9" name="Content Placeholder 8"/>
          <p:cNvSpPr>
            <a:spLocks noGrp="1"/>
          </p:cNvSpPr>
          <p:nvPr>
            <p:ph idx="1"/>
          </p:nvPr>
        </p:nvSpPr>
        <p:spPr/>
        <p:txBody>
          <a:bodyPr/>
          <a:lstStyle/>
          <a:p>
            <a:r>
              <a:rPr lang="en-US" altLang="en-US" dirty="0" smtClean="0"/>
              <a:t>their phenotypic similarity</a:t>
            </a:r>
          </a:p>
          <a:p>
            <a:r>
              <a:rPr lang="en-US" altLang="en-US" dirty="0" smtClean="0"/>
              <a:t>their geographic distribution</a:t>
            </a:r>
          </a:p>
          <a:p>
            <a:r>
              <a:rPr lang="en-US" altLang="en-US" dirty="0" smtClean="0"/>
              <a:t>their patterns of descent</a:t>
            </a:r>
          </a:p>
          <a:p>
            <a:r>
              <a:rPr lang="en-US" altLang="en-US" dirty="0" smtClean="0"/>
              <a:t>their rates of evolutionary change</a:t>
            </a:r>
            <a:br>
              <a:rPr lang="en-US" altLang="en-US" dirty="0" smtClean="0"/>
            </a:br>
            <a:endParaRPr lang="en-US" dirty="0"/>
          </a:p>
        </p:txBody>
      </p:sp>
      <p:sp>
        <p:nvSpPr>
          <p:cNvPr id="2" name="Footer Placeholder 1"/>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387887713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ltLang="en-US" smtClean="0"/>
              <a:t>In a phylogenetic tree, the arrangement of branches depicts what about the taxa it contains?</a:t>
            </a:r>
            <a:br>
              <a:rPr lang="en-US" altLang="en-US" smtClean="0"/>
            </a:br>
            <a:endParaRPr lang="en-US" dirty="0"/>
          </a:p>
        </p:txBody>
      </p:sp>
      <p:sp>
        <p:nvSpPr>
          <p:cNvPr id="9" name="Content Placeholder 8"/>
          <p:cNvSpPr>
            <a:spLocks noGrp="1"/>
          </p:cNvSpPr>
          <p:nvPr>
            <p:ph idx="1"/>
          </p:nvPr>
        </p:nvSpPr>
        <p:spPr/>
        <p:txBody>
          <a:bodyPr/>
          <a:lstStyle/>
          <a:p>
            <a:r>
              <a:rPr lang="en-US" altLang="en-US" dirty="0" smtClean="0"/>
              <a:t>their phenotypic similarity</a:t>
            </a:r>
          </a:p>
          <a:p>
            <a:r>
              <a:rPr lang="en-US" altLang="en-US" dirty="0" smtClean="0"/>
              <a:t>their geographic distribution</a:t>
            </a:r>
          </a:p>
          <a:p>
            <a:r>
              <a:rPr lang="en-US" altLang="en-US" b="1" dirty="0" smtClean="0"/>
              <a:t>their patterns of descent</a:t>
            </a:r>
          </a:p>
          <a:p>
            <a:r>
              <a:rPr lang="en-US" altLang="en-US" dirty="0" smtClean="0"/>
              <a:t>their rates of evolutionary change</a:t>
            </a:r>
            <a:br>
              <a:rPr lang="en-US" altLang="en-US" dirty="0" smtClean="0"/>
            </a:br>
            <a:endParaRPr lang="en-US" dirty="0"/>
          </a:p>
        </p:txBody>
      </p:sp>
      <p:sp>
        <p:nvSpPr>
          <p:cNvPr id="2" name="Footer Placeholder 1"/>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267981220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ltLang="en-US" dirty="0" smtClean="0"/>
              <a:t>In the hypothetical phylogenetic tree shown, which groups, inclusive of any ancestors, are monophyletic? </a:t>
            </a:r>
            <a:endParaRPr lang="en-US" dirty="0"/>
          </a:p>
        </p:txBody>
      </p:sp>
      <p:sp>
        <p:nvSpPr>
          <p:cNvPr id="11" name="Content Placeholder 10"/>
          <p:cNvSpPr>
            <a:spLocks noGrp="1"/>
          </p:cNvSpPr>
          <p:nvPr>
            <p:ph idx="1"/>
          </p:nvPr>
        </p:nvSpPr>
        <p:spPr/>
        <p:txBody>
          <a:bodyPr/>
          <a:lstStyle/>
          <a:p>
            <a:r>
              <a:rPr lang="en-US" altLang="en-US" dirty="0" smtClean="0"/>
              <a:t>Y + Z</a:t>
            </a:r>
          </a:p>
          <a:p>
            <a:r>
              <a:rPr lang="en-US" altLang="en-US" dirty="0" smtClean="0"/>
              <a:t>U + V + W</a:t>
            </a:r>
          </a:p>
          <a:p>
            <a:r>
              <a:rPr lang="en-US" altLang="en-US" dirty="0" smtClean="0"/>
              <a:t>U + V + W + X</a:t>
            </a:r>
          </a:p>
          <a:p>
            <a:r>
              <a:rPr lang="en-US" altLang="en-US" dirty="0" smtClean="0"/>
              <a:t>W + X + Y + Z </a:t>
            </a:r>
            <a:br>
              <a:rPr lang="en-US" altLang="en-US" dirty="0" smtClean="0"/>
            </a:br>
            <a:endParaRPr lang="en-US" dirty="0"/>
          </a:p>
        </p:txBody>
      </p:sp>
      <p:sp>
        <p:nvSpPr>
          <p:cNvPr id="2" name="Footer Placeholder 1"/>
          <p:cNvSpPr>
            <a:spLocks noGrp="1"/>
          </p:cNvSpPr>
          <p:nvPr>
            <p:ph type="ftr" sz="quarter" idx="3"/>
          </p:nvPr>
        </p:nvSpPr>
        <p:spPr/>
        <p:txBody>
          <a:bodyPr/>
          <a:lstStyle/>
          <a:p>
            <a:r>
              <a:rPr lang="en-US" smtClean="0"/>
              <a:t> © 2016 Pearson Education, Inc.</a:t>
            </a:r>
            <a:endParaRPr lang="en-US" dirty="0"/>
          </a:p>
        </p:txBody>
      </p:sp>
      <p:grpSp>
        <p:nvGrpSpPr>
          <p:cNvPr id="29" name="Group 28"/>
          <p:cNvGrpSpPr>
            <a:grpSpLocks/>
          </p:cNvGrpSpPr>
          <p:nvPr/>
        </p:nvGrpSpPr>
        <p:grpSpPr bwMode="auto">
          <a:xfrm>
            <a:off x="4512500" y="1214156"/>
            <a:ext cx="4114800" cy="2824163"/>
            <a:chOff x="1983946" y="1636062"/>
            <a:chExt cx="4114800" cy="2824163"/>
          </a:xfrm>
        </p:grpSpPr>
        <p:grpSp>
          <p:nvGrpSpPr>
            <p:cNvPr id="30" name="Group 29"/>
            <p:cNvGrpSpPr>
              <a:grpSpLocks/>
            </p:cNvGrpSpPr>
            <p:nvPr/>
          </p:nvGrpSpPr>
          <p:grpSpPr bwMode="auto">
            <a:xfrm>
              <a:off x="3806396" y="1864686"/>
              <a:ext cx="1314450" cy="444547"/>
              <a:chOff x="3806396" y="1864686"/>
              <a:chExt cx="1314450" cy="444547"/>
            </a:xfrm>
          </p:grpSpPr>
          <p:cxnSp>
            <p:nvCxnSpPr>
              <p:cNvPr id="50" name="Straight Connector 3"/>
              <p:cNvCxnSpPr>
                <a:cxnSpLocks noChangeShapeType="1"/>
              </p:cNvCxnSpPr>
              <p:nvPr/>
            </p:nvCxnSpPr>
            <p:spPr bwMode="auto">
              <a:xfrm>
                <a:off x="3806396" y="1877387"/>
                <a:ext cx="13081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51" name="Straight Connector 4"/>
              <p:cNvCxnSpPr>
                <a:cxnSpLocks noChangeShapeType="1"/>
              </p:cNvCxnSpPr>
              <p:nvPr/>
            </p:nvCxnSpPr>
            <p:spPr bwMode="auto">
              <a:xfrm>
                <a:off x="3812746" y="2290183"/>
                <a:ext cx="13081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52" name="Straight Connector 6"/>
              <p:cNvCxnSpPr>
                <a:cxnSpLocks noChangeShapeType="1"/>
              </p:cNvCxnSpPr>
              <p:nvPr/>
            </p:nvCxnSpPr>
            <p:spPr bwMode="auto">
              <a:xfrm>
                <a:off x="3825446" y="1864686"/>
                <a:ext cx="0" cy="444547"/>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grpSp>
        <p:cxnSp>
          <p:nvCxnSpPr>
            <p:cNvPr id="31" name="Straight Connector 30"/>
            <p:cNvCxnSpPr>
              <a:cxnSpLocks noChangeShapeType="1"/>
            </p:cNvCxnSpPr>
            <p:nvPr/>
          </p:nvCxnSpPr>
          <p:spPr bwMode="auto">
            <a:xfrm flipH="1" flipV="1">
              <a:off x="3038046" y="2080609"/>
              <a:ext cx="800100" cy="12701"/>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32" name="Straight Connector 31"/>
            <p:cNvCxnSpPr>
              <a:cxnSpLocks noChangeShapeType="1"/>
            </p:cNvCxnSpPr>
            <p:nvPr/>
          </p:nvCxnSpPr>
          <p:spPr bwMode="auto">
            <a:xfrm flipH="1" flipV="1">
              <a:off x="3050746" y="2988755"/>
              <a:ext cx="774700" cy="12701"/>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33" name="Straight Connector 32"/>
            <p:cNvCxnSpPr>
              <a:cxnSpLocks noChangeShapeType="1"/>
            </p:cNvCxnSpPr>
            <p:nvPr/>
          </p:nvCxnSpPr>
          <p:spPr bwMode="auto">
            <a:xfrm flipH="1">
              <a:off x="2504646" y="2474352"/>
              <a:ext cx="5461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34" name="Straight Connector 17"/>
            <p:cNvCxnSpPr>
              <a:cxnSpLocks noChangeShapeType="1"/>
            </p:cNvCxnSpPr>
            <p:nvPr/>
          </p:nvCxnSpPr>
          <p:spPr bwMode="auto">
            <a:xfrm>
              <a:off x="2517346" y="2461649"/>
              <a:ext cx="0" cy="1219329"/>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35" name="Straight Connector 18"/>
            <p:cNvCxnSpPr>
              <a:cxnSpLocks noChangeShapeType="1"/>
            </p:cNvCxnSpPr>
            <p:nvPr/>
          </p:nvCxnSpPr>
          <p:spPr bwMode="auto">
            <a:xfrm>
              <a:off x="3050746" y="2067907"/>
              <a:ext cx="0" cy="939899"/>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36" name="Straight Connector 31"/>
            <p:cNvCxnSpPr>
              <a:cxnSpLocks noChangeShapeType="1"/>
            </p:cNvCxnSpPr>
            <p:nvPr/>
          </p:nvCxnSpPr>
          <p:spPr bwMode="auto">
            <a:xfrm flipH="1">
              <a:off x="2517346" y="3661928"/>
              <a:ext cx="25908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37" name="Straight Connector 33"/>
            <p:cNvCxnSpPr>
              <a:cxnSpLocks noChangeShapeType="1"/>
            </p:cNvCxnSpPr>
            <p:nvPr/>
          </p:nvCxnSpPr>
          <p:spPr bwMode="auto">
            <a:xfrm flipH="1">
              <a:off x="1983946" y="2995105"/>
              <a:ext cx="5461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38" name="Straight Connector 34"/>
            <p:cNvCxnSpPr>
              <a:cxnSpLocks noChangeShapeType="1"/>
            </p:cNvCxnSpPr>
            <p:nvPr/>
          </p:nvCxnSpPr>
          <p:spPr bwMode="auto">
            <a:xfrm>
              <a:off x="2002996" y="2995105"/>
              <a:ext cx="0" cy="1219329"/>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39" name="Straight Connector 35"/>
            <p:cNvCxnSpPr>
              <a:cxnSpLocks noChangeShapeType="1"/>
            </p:cNvCxnSpPr>
            <p:nvPr/>
          </p:nvCxnSpPr>
          <p:spPr bwMode="auto">
            <a:xfrm flipH="1">
              <a:off x="1983946" y="4214434"/>
              <a:ext cx="31242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sp>
          <p:nvSpPr>
            <p:cNvPr id="40" name="TextBox 39"/>
            <p:cNvSpPr txBox="1">
              <a:spLocks noChangeArrowheads="1"/>
            </p:cNvSpPr>
            <p:nvPr/>
          </p:nvSpPr>
          <p:spPr bwMode="auto">
            <a:xfrm>
              <a:off x="5108146" y="1636062"/>
              <a:ext cx="990600" cy="4617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000">
                  <a:solidFill>
                    <a:schemeClr val="tx1"/>
                  </a:solidFill>
                  <a:latin typeface="Arial" charset="0"/>
                  <a:ea typeface="ＭＳ Ｐゴシック" pitchFamily="34" charset="-128"/>
                  <a:cs typeface="Arial" charset="0"/>
                </a:defRPr>
              </a:lvl1pPr>
              <a:lvl2pPr marL="742950" indent="-285750">
                <a:defRPr sz="2600">
                  <a:solidFill>
                    <a:schemeClr val="tx1"/>
                  </a:solidFill>
                  <a:latin typeface="Arial" charset="0"/>
                  <a:ea typeface="Arial" charset="0"/>
                  <a:cs typeface="Arial" charset="0"/>
                </a:defRPr>
              </a:lvl2pPr>
              <a:lvl3pPr marL="1143000" indent="-228600">
                <a:defRPr sz="2400">
                  <a:solidFill>
                    <a:schemeClr val="tx1"/>
                  </a:solidFill>
                  <a:latin typeface="Arial" charset="0"/>
                  <a:ea typeface="Arial" charset="0"/>
                  <a:cs typeface="Arial" charset="0"/>
                </a:defRPr>
              </a:lvl3pPr>
              <a:lvl4pPr marL="1600200" indent="-228600">
                <a:defRPr sz="2200">
                  <a:solidFill>
                    <a:schemeClr val="tx1"/>
                  </a:solidFill>
                  <a:latin typeface="Arial" charset="0"/>
                  <a:ea typeface="Arial" charset="0"/>
                  <a:cs typeface="Arial" charset="0"/>
                </a:defRPr>
              </a:lvl4pPr>
              <a:lvl5pPr marL="2057400" indent="-228600">
                <a:defRPr sz="2200">
                  <a:solidFill>
                    <a:schemeClr val="tx1"/>
                  </a:solidFill>
                  <a:latin typeface="Arial" charset="0"/>
                  <a:ea typeface="Arial" charset="0"/>
                  <a:cs typeface="Arial" charset="0"/>
                </a:defRPr>
              </a:lvl5pPr>
              <a:lvl6pPr marL="2514600" indent="-228600" eaLnBrk="0" hangingPunct="0">
                <a:spcBef>
                  <a:spcPct val="20000"/>
                </a:spcBef>
                <a:defRPr sz="2200">
                  <a:solidFill>
                    <a:schemeClr val="tx1"/>
                  </a:solidFill>
                  <a:latin typeface="Arial" charset="0"/>
                  <a:ea typeface="Arial" charset="0"/>
                  <a:cs typeface="Arial" charset="0"/>
                </a:defRPr>
              </a:lvl6pPr>
              <a:lvl7pPr marL="2971800" indent="-228600" eaLnBrk="0" hangingPunct="0">
                <a:spcBef>
                  <a:spcPct val="20000"/>
                </a:spcBef>
                <a:defRPr sz="2200">
                  <a:solidFill>
                    <a:schemeClr val="tx1"/>
                  </a:solidFill>
                  <a:latin typeface="Arial" charset="0"/>
                  <a:ea typeface="Arial" charset="0"/>
                  <a:cs typeface="Arial" charset="0"/>
                </a:defRPr>
              </a:lvl7pPr>
              <a:lvl8pPr marL="3429000" indent="-228600" eaLnBrk="0" hangingPunct="0">
                <a:spcBef>
                  <a:spcPct val="20000"/>
                </a:spcBef>
                <a:defRPr sz="2200">
                  <a:solidFill>
                    <a:schemeClr val="tx1"/>
                  </a:solidFill>
                  <a:latin typeface="Arial" charset="0"/>
                  <a:ea typeface="Arial" charset="0"/>
                  <a:cs typeface="Arial" charset="0"/>
                </a:defRPr>
              </a:lvl8pPr>
              <a:lvl9pPr marL="3886200" indent="-228600" eaLnBrk="0" hangingPunct="0">
                <a:spcBef>
                  <a:spcPct val="20000"/>
                </a:spcBef>
                <a:defRPr sz="2200">
                  <a:solidFill>
                    <a:schemeClr val="tx1"/>
                  </a:solidFill>
                  <a:latin typeface="Arial" charset="0"/>
                  <a:ea typeface="Arial" charset="0"/>
                  <a:cs typeface="Arial" charset="0"/>
                </a:defRPr>
              </a:lvl9pPr>
            </a:lstStyle>
            <a:p>
              <a:r>
                <a:rPr lang="en-US" altLang="en-US" sz="2400"/>
                <a:t>U</a:t>
              </a:r>
            </a:p>
          </p:txBody>
        </p:sp>
        <p:sp>
          <p:nvSpPr>
            <p:cNvPr id="41" name="TextBox 40"/>
            <p:cNvSpPr txBox="1">
              <a:spLocks noChangeArrowheads="1"/>
            </p:cNvSpPr>
            <p:nvPr/>
          </p:nvSpPr>
          <p:spPr bwMode="auto">
            <a:xfrm>
              <a:off x="5108146" y="2017102"/>
              <a:ext cx="990600" cy="4617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000">
                  <a:solidFill>
                    <a:schemeClr val="tx1"/>
                  </a:solidFill>
                  <a:latin typeface="Arial" charset="0"/>
                  <a:ea typeface="ＭＳ Ｐゴシック" pitchFamily="34" charset="-128"/>
                  <a:cs typeface="Arial" charset="0"/>
                </a:defRPr>
              </a:lvl1pPr>
              <a:lvl2pPr marL="742950" indent="-285750">
                <a:defRPr sz="2600">
                  <a:solidFill>
                    <a:schemeClr val="tx1"/>
                  </a:solidFill>
                  <a:latin typeface="Arial" charset="0"/>
                  <a:ea typeface="Arial" charset="0"/>
                  <a:cs typeface="Arial" charset="0"/>
                </a:defRPr>
              </a:lvl2pPr>
              <a:lvl3pPr marL="1143000" indent="-228600">
                <a:defRPr sz="2400">
                  <a:solidFill>
                    <a:schemeClr val="tx1"/>
                  </a:solidFill>
                  <a:latin typeface="Arial" charset="0"/>
                  <a:ea typeface="Arial" charset="0"/>
                  <a:cs typeface="Arial" charset="0"/>
                </a:defRPr>
              </a:lvl3pPr>
              <a:lvl4pPr marL="1600200" indent="-228600">
                <a:defRPr sz="2200">
                  <a:solidFill>
                    <a:schemeClr val="tx1"/>
                  </a:solidFill>
                  <a:latin typeface="Arial" charset="0"/>
                  <a:ea typeface="Arial" charset="0"/>
                  <a:cs typeface="Arial" charset="0"/>
                </a:defRPr>
              </a:lvl4pPr>
              <a:lvl5pPr marL="2057400" indent="-228600">
                <a:defRPr sz="2200">
                  <a:solidFill>
                    <a:schemeClr val="tx1"/>
                  </a:solidFill>
                  <a:latin typeface="Arial" charset="0"/>
                  <a:ea typeface="Arial" charset="0"/>
                  <a:cs typeface="Arial" charset="0"/>
                </a:defRPr>
              </a:lvl5pPr>
              <a:lvl6pPr marL="2514600" indent="-228600" eaLnBrk="0" hangingPunct="0">
                <a:spcBef>
                  <a:spcPct val="20000"/>
                </a:spcBef>
                <a:defRPr sz="2200">
                  <a:solidFill>
                    <a:schemeClr val="tx1"/>
                  </a:solidFill>
                  <a:latin typeface="Arial" charset="0"/>
                  <a:ea typeface="Arial" charset="0"/>
                  <a:cs typeface="Arial" charset="0"/>
                </a:defRPr>
              </a:lvl6pPr>
              <a:lvl7pPr marL="2971800" indent="-228600" eaLnBrk="0" hangingPunct="0">
                <a:spcBef>
                  <a:spcPct val="20000"/>
                </a:spcBef>
                <a:defRPr sz="2200">
                  <a:solidFill>
                    <a:schemeClr val="tx1"/>
                  </a:solidFill>
                  <a:latin typeface="Arial" charset="0"/>
                  <a:ea typeface="Arial" charset="0"/>
                  <a:cs typeface="Arial" charset="0"/>
                </a:defRPr>
              </a:lvl7pPr>
              <a:lvl8pPr marL="3429000" indent="-228600" eaLnBrk="0" hangingPunct="0">
                <a:spcBef>
                  <a:spcPct val="20000"/>
                </a:spcBef>
                <a:defRPr sz="2200">
                  <a:solidFill>
                    <a:schemeClr val="tx1"/>
                  </a:solidFill>
                  <a:latin typeface="Arial" charset="0"/>
                  <a:ea typeface="Arial" charset="0"/>
                  <a:cs typeface="Arial" charset="0"/>
                </a:defRPr>
              </a:lvl8pPr>
              <a:lvl9pPr marL="3886200" indent="-228600" eaLnBrk="0" hangingPunct="0">
                <a:spcBef>
                  <a:spcPct val="20000"/>
                </a:spcBef>
                <a:defRPr sz="2200">
                  <a:solidFill>
                    <a:schemeClr val="tx1"/>
                  </a:solidFill>
                  <a:latin typeface="Arial" charset="0"/>
                  <a:ea typeface="Arial" charset="0"/>
                  <a:cs typeface="Arial" charset="0"/>
                </a:defRPr>
              </a:lvl9pPr>
            </a:lstStyle>
            <a:p>
              <a:r>
                <a:rPr lang="en-US" altLang="en-US" sz="2400"/>
                <a:t>V</a:t>
              </a:r>
            </a:p>
          </p:txBody>
        </p:sp>
        <p:sp>
          <p:nvSpPr>
            <p:cNvPr id="42" name="TextBox 41"/>
            <p:cNvSpPr txBox="1">
              <a:spLocks noChangeArrowheads="1"/>
            </p:cNvSpPr>
            <p:nvPr/>
          </p:nvSpPr>
          <p:spPr bwMode="auto">
            <a:xfrm>
              <a:off x="5108146" y="2474350"/>
              <a:ext cx="990600" cy="4617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000">
                  <a:solidFill>
                    <a:schemeClr val="tx1"/>
                  </a:solidFill>
                  <a:latin typeface="Arial" charset="0"/>
                  <a:ea typeface="ＭＳ Ｐゴシック" pitchFamily="34" charset="-128"/>
                  <a:cs typeface="Arial" charset="0"/>
                </a:defRPr>
              </a:lvl1pPr>
              <a:lvl2pPr marL="742950" indent="-285750">
                <a:defRPr sz="2600">
                  <a:solidFill>
                    <a:schemeClr val="tx1"/>
                  </a:solidFill>
                  <a:latin typeface="Arial" charset="0"/>
                  <a:ea typeface="Arial" charset="0"/>
                  <a:cs typeface="Arial" charset="0"/>
                </a:defRPr>
              </a:lvl2pPr>
              <a:lvl3pPr marL="1143000" indent="-228600">
                <a:defRPr sz="2400">
                  <a:solidFill>
                    <a:schemeClr val="tx1"/>
                  </a:solidFill>
                  <a:latin typeface="Arial" charset="0"/>
                  <a:ea typeface="Arial" charset="0"/>
                  <a:cs typeface="Arial" charset="0"/>
                </a:defRPr>
              </a:lvl3pPr>
              <a:lvl4pPr marL="1600200" indent="-228600">
                <a:defRPr sz="2200">
                  <a:solidFill>
                    <a:schemeClr val="tx1"/>
                  </a:solidFill>
                  <a:latin typeface="Arial" charset="0"/>
                  <a:ea typeface="Arial" charset="0"/>
                  <a:cs typeface="Arial" charset="0"/>
                </a:defRPr>
              </a:lvl4pPr>
              <a:lvl5pPr marL="2057400" indent="-228600">
                <a:defRPr sz="2200">
                  <a:solidFill>
                    <a:schemeClr val="tx1"/>
                  </a:solidFill>
                  <a:latin typeface="Arial" charset="0"/>
                  <a:ea typeface="Arial" charset="0"/>
                  <a:cs typeface="Arial" charset="0"/>
                </a:defRPr>
              </a:lvl5pPr>
              <a:lvl6pPr marL="2514600" indent="-228600" eaLnBrk="0" hangingPunct="0">
                <a:spcBef>
                  <a:spcPct val="20000"/>
                </a:spcBef>
                <a:defRPr sz="2200">
                  <a:solidFill>
                    <a:schemeClr val="tx1"/>
                  </a:solidFill>
                  <a:latin typeface="Arial" charset="0"/>
                  <a:ea typeface="Arial" charset="0"/>
                  <a:cs typeface="Arial" charset="0"/>
                </a:defRPr>
              </a:lvl6pPr>
              <a:lvl7pPr marL="2971800" indent="-228600" eaLnBrk="0" hangingPunct="0">
                <a:spcBef>
                  <a:spcPct val="20000"/>
                </a:spcBef>
                <a:defRPr sz="2200">
                  <a:solidFill>
                    <a:schemeClr val="tx1"/>
                  </a:solidFill>
                  <a:latin typeface="Arial" charset="0"/>
                  <a:ea typeface="Arial" charset="0"/>
                  <a:cs typeface="Arial" charset="0"/>
                </a:defRPr>
              </a:lvl7pPr>
              <a:lvl8pPr marL="3429000" indent="-228600" eaLnBrk="0" hangingPunct="0">
                <a:spcBef>
                  <a:spcPct val="20000"/>
                </a:spcBef>
                <a:defRPr sz="2200">
                  <a:solidFill>
                    <a:schemeClr val="tx1"/>
                  </a:solidFill>
                  <a:latin typeface="Arial" charset="0"/>
                  <a:ea typeface="Arial" charset="0"/>
                  <a:cs typeface="Arial" charset="0"/>
                </a:defRPr>
              </a:lvl8pPr>
              <a:lvl9pPr marL="3886200" indent="-228600" eaLnBrk="0" hangingPunct="0">
                <a:spcBef>
                  <a:spcPct val="20000"/>
                </a:spcBef>
                <a:defRPr sz="2200">
                  <a:solidFill>
                    <a:schemeClr val="tx1"/>
                  </a:solidFill>
                  <a:latin typeface="Arial" charset="0"/>
                  <a:ea typeface="Arial" charset="0"/>
                  <a:cs typeface="Arial" charset="0"/>
                </a:defRPr>
              </a:lvl9pPr>
            </a:lstStyle>
            <a:p>
              <a:r>
                <a:rPr lang="en-US" altLang="en-US" sz="2400"/>
                <a:t>W</a:t>
              </a:r>
            </a:p>
          </p:txBody>
        </p:sp>
        <p:sp>
          <p:nvSpPr>
            <p:cNvPr id="43" name="TextBox 42"/>
            <p:cNvSpPr txBox="1">
              <a:spLocks noChangeArrowheads="1"/>
            </p:cNvSpPr>
            <p:nvPr/>
          </p:nvSpPr>
          <p:spPr bwMode="auto">
            <a:xfrm>
              <a:off x="5108146" y="2931599"/>
              <a:ext cx="990600" cy="4617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000">
                  <a:solidFill>
                    <a:schemeClr val="tx1"/>
                  </a:solidFill>
                  <a:latin typeface="Arial" charset="0"/>
                  <a:ea typeface="ＭＳ Ｐゴシック" pitchFamily="34" charset="-128"/>
                  <a:cs typeface="Arial" charset="0"/>
                </a:defRPr>
              </a:lvl1pPr>
              <a:lvl2pPr marL="742950" indent="-285750">
                <a:defRPr sz="2600">
                  <a:solidFill>
                    <a:schemeClr val="tx1"/>
                  </a:solidFill>
                  <a:latin typeface="Arial" charset="0"/>
                  <a:ea typeface="Arial" charset="0"/>
                  <a:cs typeface="Arial" charset="0"/>
                </a:defRPr>
              </a:lvl2pPr>
              <a:lvl3pPr marL="1143000" indent="-228600">
                <a:defRPr sz="2400">
                  <a:solidFill>
                    <a:schemeClr val="tx1"/>
                  </a:solidFill>
                  <a:latin typeface="Arial" charset="0"/>
                  <a:ea typeface="Arial" charset="0"/>
                  <a:cs typeface="Arial" charset="0"/>
                </a:defRPr>
              </a:lvl3pPr>
              <a:lvl4pPr marL="1600200" indent="-228600">
                <a:defRPr sz="2200">
                  <a:solidFill>
                    <a:schemeClr val="tx1"/>
                  </a:solidFill>
                  <a:latin typeface="Arial" charset="0"/>
                  <a:ea typeface="Arial" charset="0"/>
                  <a:cs typeface="Arial" charset="0"/>
                </a:defRPr>
              </a:lvl4pPr>
              <a:lvl5pPr marL="2057400" indent="-228600">
                <a:defRPr sz="2200">
                  <a:solidFill>
                    <a:schemeClr val="tx1"/>
                  </a:solidFill>
                  <a:latin typeface="Arial" charset="0"/>
                  <a:ea typeface="Arial" charset="0"/>
                  <a:cs typeface="Arial" charset="0"/>
                </a:defRPr>
              </a:lvl5pPr>
              <a:lvl6pPr marL="2514600" indent="-228600" eaLnBrk="0" hangingPunct="0">
                <a:spcBef>
                  <a:spcPct val="20000"/>
                </a:spcBef>
                <a:defRPr sz="2200">
                  <a:solidFill>
                    <a:schemeClr val="tx1"/>
                  </a:solidFill>
                  <a:latin typeface="Arial" charset="0"/>
                  <a:ea typeface="Arial" charset="0"/>
                  <a:cs typeface="Arial" charset="0"/>
                </a:defRPr>
              </a:lvl6pPr>
              <a:lvl7pPr marL="2971800" indent="-228600" eaLnBrk="0" hangingPunct="0">
                <a:spcBef>
                  <a:spcPct val="20000"/>
                </a:spcBef>
                <a:defRPr sz="2200">
                  <a:solidFill>
                    <a:schemeClr val="tx1"/>
                  </a:solidFill>
                  <a:latin typeface="Arial" charset="0"/>
                  <a:ea typeface="Arial" charset="0"/>
                  <a:cs typeface="Arial" charset="0"/>
                </a:defRPr>
              </a:lvl7pPr>
              <a:lvl8pPr marL="3429000" indent="-228600" eaLnBrk="0" hangingPunct="0">
                <a:spcBef>
                  <a:spcPct val="20000"/>
                </a:spcBef>
                <a:defRPr sz="2200">
                  <a:solidFill>
                    <a:schemeClr val="tx1"/>
                  </a:solidFill>
                  <a:latin typeface="Arial" charset="0"/>
                  <a:ea typeface="Arial" charset="0"/>
                  <a:cs typeface="Arial" charset="0"/>
                </a:defRPr>
              </a:lvl8pPr>
              <a:lvl9pPr marL="3886200" indent="-228600" eaLnBrk="0" hangingPunct="0">
                <a:spcBef>
                  <a:spcPct val="20000"/>
                </a:spcBef>
                <a:defRPr sz="2200">
                  <a:solidFill>
                    <a:schemeClr val="tx1"/>
                  </a:solidFill>
                  <a:latin typeface="Arial" charset="0"/>
                  <a:ea typeface="Arial" charset="0"/>
                  <a:cs typeface="Arial" charset="0"/>
                </a:defRPr>
              </a:lvl9pPr>
            </a:lstStyle>
            <a:p>
              <a:r>
                <a:rPr lang="en-US" altLang="en-US" sz="2400" dirty="0"/>
                <a:t>X</a:t>
              </a:r>
            </a:p>
          </p:txBody>
        </p:sp>
        <p:sp>
          <p:nvSpPr>
            <p:cNvPr id="44" name="TextBox 43"/>
            <p:cNvSpPr txBox="1">
              <a:spLocks noChangeArrowheads="1"/>
            </p:cNvSpPr>
            <p:nvPr/>
          </p:nvSpPr>
          <p:spPr bwMode="auto">
            <a:xfrm>
              <a:off x="5108146" y="3388847"/>
              <a:ext cx="990600" cy="4617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000">
                  <a:solidFill>
                    <a:schemeClr val="tx1"/>
                  </a:solidFill>
                  <a:latin typeface="Arial" charset="0"/>
                  <a:ea typeface="ＭＳ Ｐゴシック" pitchFamily="34" charset="-128"/>
                  <a:cs typeface="Arial" charset="0"/>
                </a:defRPr>
              </a:lvl1pPr>
              <a:lvl2pPr marL="742950" indent="-285750">
                <a:defRPr sz="2600">
                  <a:solidFill>
                    <a:schemeClr val="tx1"/>
                  </a:solidFill>
                  <a:latin typeface="Arial" charset="0"/>
                  <a:ea typeface="Arial" charset="0"/>
                  <a:cs typeface="Arial" charset="0"/>
                </a:defRPr>
              </a:lvl2pPr>
              <a:lvl3pPr marL="1143000" indent="-228600">
                <a:defRPr sz="2400">
                  <a:solidFill>
                    <a:schemeClr val="tx1"/>
                  </a:solidFill>
                  <a:latin typeface="Arial" charset="0"/>
                  <a:ea typeface="Arial" charset="0"/>
                  <a:cs typeface="Arial" charset="0"/>
                </a:defRPr>
              </a:lvl3pPr>
              <a:lvl4pPr marL="1600200" indent="-228600">
                <a:defRPr sz="2200">
                  <a:solidFill>
                    <a:schemeClr val="tx1"/>
                  </a:solidFill>
                  <a:latin typeface="Arial" charset="0"/>
                  <a:ea typeface="Arial" charset="0"/>
                  <a:cs typeface="Arial" charset="0"/>
                </a:defRPr>
              </a:lvl4pPr>
              <a:lvl5pPr marL="2057400" indent="-228600">
                <a:defRPr sz="2200">
                  <a:solidFill>
                    <a:schemeClr val="tx1"/>
                  </a:solidFill>
                  <a:latin typeface="Arial" charset="0"/>
                  <a:ea typeface="Arial" charset="0"/>
                  <a:cs typeface="Arial" charset="0"/>
                </a:defRPr>
              </a:lvl5pPr>
              <a:lvl6pPr marL="2514600" indent="-228600" eaLnBrk="0" hangingPunct="0">
                <a:spcBef>
                  <a:spcPct val="20000"/>
                </a:spcBef>
                <a:defRPr sz="2200">
                  <a:solidFill>
                    <a:schemeClr val="tx1"/>
                  </a:solidFill>
                  <a:latin typeface="Arial" charset="0"/>
                  <a:ea typeface="Arial" charset="0"/>
                  <a:cs typeface="Arial" charset="0"/>
                </a:defRPr>
              </a:lvl6pPr>
              <a:lvl7pPr marL="2971800" indent="-228600" eaLnBrk="0" hangingPunct="0">
                <a:spcBef>
                  <a:spcPct val="20000"/>
                </a:spcBef>
                <a:defRPr sz="2200">
                  <a:solidFill>
                    <a:schemeClr val="tx1"/>
                  </a:solidFill>
                  <a:latin typeface="Arial" charset="0"/>
                  <a:ea typeface="Arial" charset="0"/>
                  <a:cs typeface="Arial" charset="0"/>
                </a:defRPr>
              </a:lvl7pPr>
              <a:lvl8pPr marL="3429000" indent="-228600" eaLnBrk="0" hangingPunct="0">
                <a:spcBef>
                  <a:spcPct val="20000"/>
                </a:spcBef>
                <a:defRPr sz="2200">
                  <a:solidFill>
                    <a:schemeClr val="tx1"/>
                  </a:solidFill>
                  <a:latin typeface="Arial" charset="0"/>
                  <a:ea typeface="Arial" charset="0"/>
                  <a:cs typeface="Arial" charset="0"/>
                </a:defRPr>
              </a:lvl8pPr>
              <a:lvl9pPr marL="3886200" indent="-228600" eaLnBrk="0" hangingPunct="0">
                <a:spcBef>
                  <a:spcPct val="20000"/>
                </a:spcBef>
                <a:defRPr sz="2200">
                  <a:solidFill>
                    <a:schemeClr val="tx1"/>
                  </a:solidFill>
                  <a:latin typeface="Arial" charset="0"/>
                  <a:ea typeface="Arial" charset="0"/>
                  <a:cs typeface="Arial" charset="0"/>
                </a:defRPr>
              </a:lvl9pPr>
            </a:lstStyle>
            <a:p>
              <a:r>
                <a:rPr lang="en-US" altLang="en-US" sz="2400"/>
                <a:t>Y</a:t>
              </a:r>
            </a:p>
          </p:txBody>
        </p:sp>
        <p:sp>
          <p:nvSpPr>
            <p:cNvPr id="45" name="TextBox 44"/>
            <p:cNvSpPr txBox="1">
              <a:spLocks noChangeArrowheads="1"/>
            </p:cNvSpPr>
            <p:nvPr/>
          </p:nvSpPr>
          <p:spPr bwMode="auto">
            <a:xfrm>
              <a:off x="5108146" y="3998511"/>
              <a:ext cx="990600" cy="4617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000">
                  <a:solidFill>
                    <a:schemeClr val="tx1"/>
                  </a:solidFill>
                  <a:latin typeface="Arial" charset="0"/>
                  <a:ea typeface="ＭＳ Ｐゴシック" pitchFamily="34" charset="-128"/>
                  <a:cs typeface="Arial" charset="0"/>
                </a:defRPr>
              </a:lvl1pPr>
              <a:lvl2pPr marL="742950" indent="-285750">
                <a:defRPr sz="2600">
                  <a:solidFill>
                    <a:schemeClr val="tx1"/>
                  </a:solidFill>
                  <a:latin typeface="Arial" charset="0"/>
                  <a:ea typeface="Arial" charset="0"/>
                  <a:cs typeface="Arial" charset="0"/>
                </a:defRPr>
              </a:lvl2pPr>
              <a:lvl3pPr marL="1143000" indent="-228600">
                <a:defRPr sz="2400">
                  <a:solidFill>
                    <a:schemeClr val="tx1"/>
                  </a:solidFill>
                  <a:latin typeface="Arial" charset="0"/>
                  <a:ea typeface="Arial" charset="0"/>
                  <a:cs typeface="Arial" charset="0"/>
                </a:defRPr>
              </a:lvl3pPr>
              <a:lvl4pPr marL="1600200" indent="-228600">
                <a:defRPr sz="2200">
                  <a:solidFill>
                    <a:schemeClr val="tx1"/>
                  </a:solidFill>
                  <a:latin typeface="Arial" charset="0"/>
                  <a:ea typeface="Arial" charset="0"/>
                  <a:cs typeface="Arial" charset="0"/>
                </a:defRPr>
              </a:lvl4pPr>
              <a:lvl5pPr marL="2057400" indent="-228600">
                <a:defRPr sz="2200">
                  <a:solidFill>
                    <a:schemeClr val="tx1"/>
                  </a:solidFill>
                  <a:latin typeface="Arial" charset="0"/>
                  <a:ea typeface="Arial" charset="0"/>
                  <a:cs typeface="Arial" charset="0"/>
                </a:defRPr>
              </a:lvl5pPr>
              <a:lvl6pPr marL="2514600" indent="-228600" eaLnBrk="0" hangingPunct="0">
                <a:spcBef>
                  <a:spcPct val="20000"/>
                </a:spcBef>
                <a:defRPr sz="2200">
                  <a:solidFill>
                    <a:schemeClr val="tx1"/>
                  </a:solidFill>
                  <a:latin typeface="Arial" charset="0"/>
                  <a:ea typeface="Arial" charset="0"/>
                  <a:cs typeface="Arial" charset="0"/>
                </a:defRPr>
              </a:lvl6pPr>
              <a:lvl7pPr marL="2971800" indent="-228600" eaLnBrk="0" hangingPunct="0">
                <a:spcBef>
                  <a:spcPct val="20000"/>
                </a:spcBef>
                <a:defRPr sz="2200">
                  <a:solidFill>
                    <a:schemeClr val="tx1"/>
                  </a:solidFill>
                  <a:latin typeface="Arial" charset="0"/>
                  <a:ea typeface="Arial" charset="0"/>
                  <a:cs typeface="Arial" charset="0"/>
                </a:defRPr>
              </a:lvl7pPr>
              <a:lvl8pPr marL="3429000" indent="-228600" eaLnBrk="0" hangingPunct="0">
                <a:spcBef>
                  <a:spcPct val="20000"/>
                </a:spcBef>
                <a:defRPr sz="2200">
                  <a:solidFill>
                    <a:schemeClr val="tx1"/>
                  </a:solidFill>
                  <a:latin typeface="Arial" charset="0"/>
                  <a:ea typeface="Arial" charset="0"/>
                  <a:cs typeface="Arial" charset="0"/>
                </a:defRPr>
              </a:lvl8pPr>
              <a:lvl9pPr marL="3886200" indent="-228600" eaLnBrk="0" hangingPunct="0">
                <a:spcBef>
                  <a:spcPct val="20000"/>
                </a:spcBef>
                <a:defRPr sz="2200">
                  <a:solidFill>
                    <a:schemeClr val="tx1"/>
                  </a:solidFill>
                  <a:latin typeface="Arial" charset="0"/>
                  <a:ea typeface="Arial" charset="0"/>
                  <a:cs typeface="Arial" charset="0"/>
                </a:defRPr>
              </a:lvl9pPr>
            </a:lstStyle>
            <a:p>
              <a:r>
                <a:rPr lang="en-US" altLang="en-US" sz="2400"/>
                <a:t>Z</a:t>
              </a:r>
            </a:p>
          </p:txBody>
        </p:sp>
        <p:grpSp>
          <p:nvGrpSpPr>
            <p:cNvPr id="46" name="Group 45"/>
            <p:cNvGrpSpPr>
              <a:grpSpLocks/>
            </p:cNvGrpSpPr>
            <p:nvPr/>
          </p:nvGrpSpPr>
          <p:grpSpPr bwMode="auto">
            <a:xfrm>
              <a:off x="3806396" y="2785532"/>
              <a:ext cx="1314450" cy="444547"/>
              <a:chOff x="3806396" y="1864686"/>
              <a:chExt cx="1314450" cy="444547"/>
            </a:xfrm>
          </p:grpSpPr>
          <p:cxnSp>
            <p:nvCxnSpPr>
              <p:cNvPr id="47" name="Straight Connector 3"/>
              <p:cNvCxnSpPr>
                <a:cxnSpLocks noChangeShapeType="1"/>
              </p:cNvCxnSpPr>
              <p:nvPr/>
            </p:nvCxnSpPr>
            <p:spPr bwMode="auto">
              <a:xfrm>
                <a:off x="3806396" y="1877387"/>
                <a:ext cx="13081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48" name="Straight Connector 4"/>
              <p:cNvCxnSpPr>
                <a:cxnSpLocks noChangeShapeType="1"/>
              </p:cNvCxnSpPr>
              <p:nvPr/>
            </p:nvCxnSpPr>
            <p:spPr bwMode="auto">
              <a:xfrm>
                <a:off x="3812746" y="2290183"/>
                <a:ext cx="13081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49" name="Straight Connector 6"/>
              <p:cNvCxnSpPr>
                <a:cxnSpLocks noChangeShapeType="1"/>
              </p:cNvCxnSpPr>
              <p:nvPr/>
            </p:nvCxnSpPr>
            <p:spPr bwMode="auto">
              <a:xfrm>
                <a:off x="3825446" y="1864686"/>
                <a:ext cx="0" cy="444547"/>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grpSp>
      </p:grpSp>
    </p:spTree>
    <p:extLst>
      <p:ext uri="{BB962C8B-B14F-4D97-AF65-F5344CB8AC3E}">
        <p14:creationId xmlns:p14="http://schemas.microsoft.com/office/powerpoint/2010/main" val="282626840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628" name="Group 28"/>
          <p:cNvGrpSpPr>
            <a:grpSpLocks/>
          </p:cNvGrpSpPr>
          <p:nvPr/>
        </p:nvGrpSpPr>
        <p:grpSpPr bwMode="auto">
          <a:xfrm>
            <a:off x="4512500" y="1214156"/>
            <a:ext cx="4114800" cy="2824163"/>
            <a:chOff x="1983946" y="1636062"/>
            <a:chExt cx="4114800" cy="2824163"/>
          </a:xfrm>
        </p:grpSpPr>
        <p:grpSp>
          <p:nvGrpSpPr>
            <p:cNvPr id="26629" name="Group 29"/>
            <p:cNvGrpSpPr>
              <a:grpSpLocks/>
            </p:cNvGrpSpPr>
            <p:nvPr/>
          </p:nvGrpSpPr>
          <p:grpSpPr bwMode="auto">
            <a:xfrm>
              <a:off x="3806396" y="1864686"/>
              <a:ext cx="1314450" cy="444547"/>
              <a:chOff x="3806396" y="1864686"/>
              <a:chExt cx="1314450" cy="444547"/>
            </a:xfrm>
          </p:grpSpPr>
          <p:cxnSp>
            <p:nvCxnSpPr>
              <p:cNvPr id="26649" name="Straight Connector 3"/>
              <p:cNvCxnSpPr>
                <a:cxnSpLocks noChangeShapeType="1"/>
              </p:cNvCxnSpPr>
              <p:nvPr/>
            </p:nvCxnSpPr>
            <p:spPr bwMode="auto">
              <a:xfrm>
                <a:off x="3806396" y="1877387"/>
                <a:ext cx="13081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26650" name="Straight Connector 4"/>
              <p:cNvCxnSpPr>
                <a:cxnSpLocks noChangeShapeType="1"/>
              </p:cNvCxnSpPr>
              <p:nvPr/>
            </p:nvCxnSpPr>
            <p:spPr bwMode="auto">
              <a:xfrm>
                <a:off x="3812746" y="2290183"/>
                <a:ext cx="13081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26651" name="Straight Connector 6"/>
              <p:cNvCxnSpPr>
                <a:cxnSpLocks noChangeShapeType="1"/>
              </p:cNvCxnSpPr>
              <p:nvPr/>
            </p:nvCxnSpPr>
            <p:spPr bwMode="auto">
              <a:xfrm>
                <a:off x="3825446" y="1864686"/>
                <a:ext cx="0" cy="444547"/>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grpSp>
        <p:cxnSp>
          <p:nvCxnSpPr>
            <p:cNvPr id="26630" name="Straight Connector 30"/>
            <p:cNvCxnSpPr>
              <a:cxnSpLocks noChangeShapeType="1"/>
            </p:cNvCxnSpPr>
            <p:nvPr/>
          </p:nvCxnSpPr>
          <p:spPr bwMode="auto">
            <a:xfrm flipH="1" flipV="1">
              <a:off x="3038046" y="2080609"/>
              <a:ext cx="800100" cy="12701"/>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26631" name="Straight Connector 31"/>
            <p:cNvCxnSpPr>
              <a:cxnSpLocks noChangeShapeType="1"/>
            </p:cNvCxnSpPr>
            <p:nvPr/>
          </p:nvCxnSpPr>
          <p:spPr bwMode="auto">
            <a:xfrm flipH="1" flipV="1">
              <a:off x="3050746" y="2988755"/>
              <a:ext cx="774700" cy="12701"/>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26632" name="Straight Connector 32"/>
            <p:cNvCxnSpPr>
              <a:cxnSpLocks noChangeShapeType="1"/>
            </p:cNvCxnSpPr>
            <p:nvPr/>
          </p:nvCxnSpPr>
          <p:spPr bwMode="auto">
            <a:xfrm flipH="1">
              <a:off x="2504646" y="2474352"/>
              <a:ext cx="5461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26633" name="Straight Connector 17"/>
            <p:cNvCxnSpPr>
              <a:cxnSpLocks noChangeShapeType="1"/>
            </p:cNvCxnSpPr>
            <p:nvPr/>
          </p:nvCxnSpPr>
          <p:spPr bwMode="auto">
            <a:xfrm>
              <a:off x="2517346" y="2461649"/>
              <a:ext cx="0" cy="1219329"/>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26634" name="Straight Connector 18"/>
            <p:cNvCxnSpPr>
              <a:cxnSpLocks noChangeShapeType="1"/>
            </p:cNvCxnSpPr>
            <p:nvPr/>
          </p:nvCxnSpPr>
          <p:spPr bwMode="auto">
            <a:xfrm>
              <a:off x="3050746" y="2067907"/>
              <a:ext cx="0" cy="939899"/>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26635" name="Straight Connector 31"/>
            <p:cNvCxnSpPr>
              <a:cxnSpLocks noChangeShapeType="1"/>
            </p:cNvCxnSpPr>
            <p:nvPr/>
          </p:nvCxnSpPr>
          <p:spPr bwMode="auto">
            <a:xfrm flipH="1">
              <a:off x="2517346" y="3661928"/>
              <a:ext cx="25908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26636" name="Straight Connector 33"/>
            <p:cNvCxnSpPr>
              <a:cxnSpLocks noChangeShapeType="1"/>
            </p:cNvCxnSpPr>
            <p:nvPr/>
          </p:nvCxnSpPr>
          <p:spPr bwMode="auto">
            <a:xfrm flipH="1">
              <a:off x="1983946" y="2995105"/>
              <a:ext cx="5461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26637" name="Straight Connector 34"/>
            <p:cNvCxnSpPr>
              <a:cxnSpLocks noChangeShapeType="1"/>
            </p:cNvCxnSpPr>
            <p:nvPr/>
          </p:nvCxnSpPr>
          <p:spPr bwMode="auto">
            <a:xfrm>
              <a:off x="2002996" y="2995105"/>
              <a:ext cx="0" cy="1219329"/>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26638" name="Straight Connector 35"/>
            <p:cNvCxnSpPr>
              <a:cxnSpLocks noChangeShapeType="1"/>
            </p:cNvCxnSpPr>
            <p:nvPr/>
          </p:nvCxnSpPr>
          <p:spPr bwMode="auto">
            <a:xfrm flipH="1">
              <a:off x="1983946" y="4214434"/>
              <a:ext cx="31242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sp>
          <p:nvSpPr>
            <p:cNvPr id="26639" name="TextBox 39"/>
            <p:cNvSpPr txBox="1">
              <a:spLocks noChangeArrowheads="1"/>
            </p:cNvSpPr>
            <p:nvPr/>
          </p:nvSpPr>
          <p:spPr bwMode="auto">
            <a:xfrm>
              <a:off x="5108146" y="1636062"/>
              <a:ext cx="990600" cy="4617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000">
                  <a:solidFill>
                    <a:schemeClr val="tx1"/>
                  </a:solidFill>
                  <a:latin typeface="Arial" charset="0"/>
                  <a:ea typeface="ＭＳ Ｐゴシック" pitchFamily="34" charset="-128"/>
                  <a:cs typeface="Arial" charset="0"/>
                </a:defRPr>
              </a:lvl1pPr>
              <a:lvl2pPr marL="742950" indent="-285750">
                <a:defRPr sz="2600">
                  <a:solidFill>
                    <a:schemeClr val="tx1"/>
                  </a:solidFill>
                  <a:latin typeface="Arial" charset="0"/>
                  <a:ea typeface="Arial" charset="0"/>
                  <a:cs typeface="Arial" charset="0"/>
                </a:defRPr>
              </a:lvl2pPr>
              <a:lvl3pPr marL="1143000" indent="-228600">
                <a:defRPr sz="2400">
                  <a:solidFill>
                    <a:schemeClr val="tx1"/>
                  </a:solidFill>
                  <a:latin typeface="Arial" charset="0"/>
                  <a:ea typeface="Arial" charset="0"/>
                  <a:cs typeface="Arial" charset="0"/>
                </a:defRPr>
              </a:lvl3pPr>
              <a:lvl4pPr marL="1600200" indent="-228600">
                <a:defRPr sz="2200">
                  <a:solidFill>
                    <a:schemeClr val="tx1"/>
                  </a:solidFill>
                  <a:latin typeface="Arial" charset="0"/>
                  <a:ea typeface="Arial" charset="0"/>
                  <a:cs typeface="Arial" charset="0"/>
                </a:defRPr>
              </a:lvl4pPr>
              <a:lvl5pPr marL="2057400" indent="-228600">
                <a:defRPr sz="2200">
                  <a:solidFill>
                    <a:schemeClr val="tx1"/>
                  </a:solidFill>
                  <a:latin typeface="Arial" charset="0"/>
                  <a:ea typeface="Arial" charset="0"/>
                  <a:cs typeface="Arial" charset="0"/>
                </a:defRPr>
              </a:lvl5pPr>
              <a:lvl6pPr marL="2514600" indent="-228600" eaLnBrk="0" hangingPunct="0">
                <a:spcBef>
                  <a:spcPct val="20000"/>
                </a:spcBef>
                <a:defRPr sz="2200">
                  <a:solidFill>
                    <a:schemeClr val="tx1"/>
                  </a:solidFill>
                  <a:latin typeface="Arial" charset="0"/>
                  <a:ea typeface="Arial" charset="0"/>
                  <a:cs typeface="Arial" charset="0"/>
                </a:defRPr>
              </a:lvl6pPr>
              <a:lvl7pPr marL="2971800" indent="-228600" eaLnBrk="0" hangingPunct="0">
                <a:spcBef>
                  <a:spcPct val="20000"/>
                </a:spcBef>
                <a:defRPr sz="2200">
                  <a:solidFill>
                    <a:schemeClr val="tx1"/>
                  </a:solidFill>
                  <a:latin typeface="Arial" charset="0"/>
                  <a:ea typeface="Arial" charset="0"/>
                  <a:cs typeface="Arial" charset="0"/>
                </a:defRPr>
              </a:lvl7pPr>
              <a:lvl8pPr marL="3429000" indent="-228600" eaLnBrk="0" hangingPunct="0">
                <a:spcBef>
                  <a:spcPct val="20000"/>
                </a:spcBef>
                <a:defRPr sz="2200">
                  <a:solidFill>
                    <a:schemeClr val="tx1"/>
                  </a:solidFill>
                  <a:latin typeface="Arial" charset="0"/>
                  <a:ea typeface="Arial" charset="0"/>
                  <a:cs typeface="Arial" charset="0"/>
                </a:defRPr>
              </a:lvl8pPr>
              <a:lvl9pPr marL="3886200" indent="-228600" eaLnBrk="0" hangingPunct="0">
                <a:spcBef>
                  <a:spcPct val="20000"/>
                </a:spcBef>
                <a:defRPr sz="2200">
                  <a:solidFill>
                    <a:schemeClr val="tx1"/>
                  </a:solidFill>
                  <a:latin typeface="Arial" charset="0"/>
                  <a:ea typeface="Arial" charset="0"/>
                  <a:cs typeface="Arial" charset="0"/>
                </a:defRPr>
              </a:lvl9pPr>
            </a:lstStyle>
            <a:p>
              <a:r>
                <a:rPr lang="en-US" altLang="en-US" sz="2400"/>
                <a:t>U</a:t>
              </a:r>
            </a:p>
          </p:txBody>
        </p:sp>
        <p:sp>
          <p:nvSpPr>
            <p:cNvPr id="26640" name="TextBox 40"/>
            <p:cNvSpPr txBox="1">
              <a:spLocks noChangeArrowheads="1"/>
            </p:cNvSpPr>
            <p:nvPr/>
          </p:nvSpPr>
          <p:spPr bwMode="auto">
            <a:xfrm>
              <a:off x="5108146" y="2017102"/>
              <a:ext cx="990600" cy="4617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000">
                  <a:solidFill>
                    <a:schemeClr val="tx1"/>
                  </a:solidFill>
                  <a:latin typeface="Arial" charset="0"/>
                  <a:ea typeface="ＭＳ Ｐゴシック" pitchFamily="34" charset="-128"/>
                  <a:cs typeface="Arial" charset="0"/>
                </a:defRPr>
              </a:lvl1pPr>
              <a:lvl2pPr marL="742950" indent="-285750">
                <a:defRPr sz="2600">
                  <a:solidFill>
                    <a:schemeClr val="tx1"/>
                  </a:solidFill>
                  <a:latin typeface="Arial" charset="0"/>
                  <a:ea typeface="Arial" charset="0"/>
                  <a:cs typeface="Arial" charset="0"/>
                </a:defRPr>
              </a:lvl2pPr>
              <a:lvl3pPr marL="1143000" indent="-228600">
                <a:defRPr sz="2400">
                  <a:solidFill>
                    <a:schemeClr val="tx1"/>
                  </a:solidFill>
                  <a:latin typeface="Arial" charset="0"/>
                  <a:ea typeface="Arial" charset="0"/>
                  <a:cs typeface="Arial" charset="0"/>
                </a:defRPr>
              </a:lvl3pPr>
              <a:lvl4pPr marL="1600200" indent="-228600">
                <a:defRPr sz="2200">
                  <a:solidFill>
                    <a:schemeClr val="tx1"/>
                  </a:solidFill>
                  <a:latin typeface="Arial" charset="0"/>
                  <a:ea typeface="Arial" charset="0"/>
                  <a:cs typeface="Arial" charset="0"/>
                </a:defRPr>
              </a:lvl4pPr>
              <a:lvl5pPr marL="2057400" indent="-228600">
                <a:defRPr sz="2200">
                  <a:solidFill>
                    <a:schemeClr val="tx1"/>
                  </a:solidFill>
                  <a:latin typeface="Arial" charset="0"/>
                  <a:ea typeface="Arial" charset="0"/>
                  <a:cs typeface="Arial" charset="0"/>
                </a:defRPr>
              </a:lvl5pPr>
              <a:lvl6pPr marL="2514600" indent="-228600" eaLnBrk="0" hangingPunct="0">
                <a:spcBef>
                  <a:spcPct val="20000"/>
                </a:spcBef>
                <a:defRPr sz="2200">
                  <a:solidFill>
                    <a:schemeClr val="tx1"/>
                  </a:solidFill>
                  <a:latin typeface="Arial" charset="0"/>
                  <a:ea typeface="Arial" charset="0"/>
                  <a:cs typeface="Arial" charset="0"/>
                </a:defRPr>
              </a:lvl6pPr>
              <a:lvl7pPr marL="2971800" indent="-228600" eaLnBrk="0" hangingPunct="0">
                <a:spcBef>
                  <a:spcPct val="20000"/>
                </a:spcBef>
                <a:defRPr sz="2200">
                  <a:solidFill>
                    <a:schemeClr val="tx1"/>
                  </a:solidFill>
                  <a:latin typeface="Arial" charset="0"/>
                  <a:ea typeface="Arial" charset="0"/>
                  <a:cs typeface="Arial" charset="0"/>
                </a:defRPr>
              </a:lvl7pPr>
              <a:lvl8pPr marL="3429000" indent="-228600" eaLnBrk="0" hangingPunct="0">
                <a:spcBef>
                  <a:spcPct val="20000"/>
                </a:spcBef>
                <a:defRPr sz="2200">
                  <a:solidFill>
                    <a:schemeClr val="tx1"/>
                  </a:solidFill>
                  <a:latin typeface="Arial" charset="0"/>
                  <a:ea typeface="Arial" charset="0"/>
                  <a:cs typeface="Arial" charset="0"/>
                </a:defRPr>
              </a:lvl8pPr>
              <a:lvl9pPr marL="3886200" indent="-228600" eaLnBrk="0" hangingPunct="0">
                <a:spcBef>
                  <a:spcPct val="20000"/>
                </a:spcBef>
                <a:defRPr sz="2200">
                  <a:solidFill>
                    <a:schemeClr val="tx1"/>
                  </a:solidFill>
                  <a:latin typeface="Arial" charset="0"/>
                  <a:ea typeface="Arial" charset="0"/>
                  <a:cs typeface="Arial" charset="0"/>
                </a:defRPr>
              </a:lvl9pPr>
            </a:lstStyle>
            <a:p>
              <a:r>
                <a:rPr lang="en-US" altLang="en-US" sz="2400"/>
                <a:t>V</a:t>
              </a:r>
            </a:p>
          </p:txBody>
        </p:sp>
        <p:sp>
          <p:nvSpPr>
            <p:cNvPr id="26641" name="TextBox 41"/>
            <p:cNvSpPr txBox="1">
              <a:spLocks noChangeArrowheads="1"/>
            </p:cNvSpPr>
            <p:nvPr/>
          </p:nvSpPr>
          <p:spPr bwMode="auto">
            <a:xfrm>
              <a:off x="5108146" y="2474350"/>
              <a:ext cx="990600" cy="4617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000">
                  <a:solidFill>
                    <a:schemeClr val="tx1"/>
                  </a:solidFill>
                  <a:latin typeface="Arial" charset="0"/>
                  <a:ea typeface="ＭＳ Ｐゴシック" pitchFamily="34" charset="-128"/>
                  <a:cs typeface="Arial" charset="0"/>
                </a:defRPr>
              </a:lvl1pPr>
              <a:lvl2pPr marL="742950" indent="-285750">
                <a:defRPr sz="2600">
                  <a:solidFill>
                    <a:schemeClr val="tx1"/>
                  </a:solidFill>
                  <a:latin typeface="Arial" charset="0"/>
                  <a:ea typeface="Arial" charset="0"/>
                  <a:cs typeface="Arial" charset="0"/>
                </a:defRPr>
              </a:lvl2pPr>
              <a:lvl3pPr marL="1143000" indent="-228600">
                <a:defRPr sz="2400">
                  <a:solidFill>
                    <a:schemeClr val="tx1"/>
                  </a:solidFill>
                  <a:latin typeface="Arial" charset="0"/>
                  <a:ea typeface="Arial" charset="0"/>
                  <a:cs typeface="Arial" charset="0"/>
                </a:defRPr>
              </a:lvl3pPr>
              <a:lvl4pPr marL="1600200" indent="-228600">
                <a:defRPr sz="2200">
                  <a:solidFill>
                    <a:schemeClr val="tx1"/>
                  </a:solidFill>
                  <a:latin typeface="Arial" charset="0"/>
                  <a:ea typeface="Arial" charset="0"/>
                  <a:cs typeface="Arial" charset="0"/>
                </a:defRPr>
              </a:lvl4pPr>
              <a:lvl5pPr marL="2057400" indent="-228600">
                <a:defRPr sz="2200">
                  <a:solidFill>
                    <a:schemeClr val="tx1"/>
                  </a:solidFill>
                  <a:latin typeface="Arial" charset="0"/>
                  <a:ea typeface="Arial" charset="0"/>
                  <a:cs typeface="Arial" charset="0"/>
                </a:defRPr>
              </a:lvl5pPr>
              <a:lvl6pPr marL="2514600" indent="-228600" eaLnBrk="0" hangingPunct="0">
                <a:spcBef>
                  <a:spcPct val="20000"/>
                </a:spcBef>
                <a:defRPr sz="2200">
                  <a:solidFill>
                    <a:schemeClr val="tx1"/>
                  </a:solidFill>
                  <a:latin typeface="Arial" charset="0"/>
                  <a:ea typeface="Arial" charset="0"/>
                  <a:cs typeface="Arial" charset="0"/>
                </a:defRPr>
              </a:lvl6pPr>
              <a:lvl7pPr marL="2971800" indent="-228600" eaLnBrk="0" hangingPunct="0">
                <a:spcBef>
                  <a:spcPct val="20000"/>
                </a:spcBef>
                <a:defRPr sz="2200">
                  <a:solidFill>
                    <a:schemeClr val="tx1"/>
                  </a:solidFill>
                  <a:latin typeface="Arial" charset="0"/>
                  <a:ea typeface="Arial" charset="0"/>
                  <a:cs typeface="Arial" charset="0"/>
                </a:defRPr>
              </a:lvl7pPr>
              <a:lvl8pPr marL="3429000" indent="-228600" eaLnBrk="0" hangingPunct="0">
                <a:spcBef>
                  <a:spcPct val="20000"/>
                </a:spcBef>
                <a:defRPr sz="2200">
                  <a:solidFill>
                    <a:schemeClr val="tx1"/>
                  </a:solidFill>
                  <a:latin typeface="Arial" charset="0"/>
                  <a:ea typeface="Arial" charset="0"/>
                  <a:cs typeface="Arial" charset="0"/>
                </a:defRPr>
              </a:lvl8pPr>
              <a:lvl9pPr marL="3886200" indent="-228600" eaLnBrk="0" hangingPunct="0">
                <a:spcBef>
                  <a:spcPct val="20000"/>
                </a:spcBef>
                <a:defRPr sz="2200">
                  <a:solidFill>
                    <a:schemeClr val="tx1"/>
                  </a:solidFill>
                  <a:latin typeface="Arial" charset="0"/>
                  <a:ea typeface="Arial" charset="0"/>
                  <a:cs typeface="Arial" charset="0"/>
                </a:defRPr>
              </a:lvl9pPr>
            </a:lstStyle>
            <a:p>
              <a:r>
                <a:rPr lang="en-US" altLang="en-US" sz="2400"/>
                <a:t>W</a:t>
              </a:r>
            </a:p>
          </p:txBody>
        </p:sp>
        <p:sp>
          <p:nvSpPr>
            <p:cNvPr id="26642" name="TextBox 42"/>
            <p:cNvSpPr txBox="1">
              <a:spLocks noChangeArrowheads="1"/>
            </p:cNvSpPr>
            <p:nvPr/>
          </p:nvSpPr>
          <p:spPr bwMode="auto">
            <a:xfrm>
              <a:off x="5108146" y="2931599"/>
              <a:ext cx="990600" cy="4617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000">
                  <a:solidFill>
                    <a:schemeClr val="tx1"/>
                  </a:solidFill>
                  <a:latin typeface="Arial" charset="0"/>
                  <a:ea typeface="ＭＳ Ｐゴシック" pitchFamily="34" charset="-128"/>
                  <a:cs typeface="Arial" charset="0"/>
                </a:defRPr>
              </a:lvl1pPr>
              <a:lvl2pPr marL="742950" indent="-285750">
                <a:defRPr sz="2600">
                  <a:solidFill>
                    <a:schemeClr val="tx1"/>
                  </a:solidFill>
                  <a:latin typeface="Arial" charset="0"/>
                  <a:ea typeface="Arial" charset="0"/>
                  <a:cs typeface="Arial" charset="0"/>
                </a:defRPr>
              </a:lvl2pPr>
              <a:lvl3pPr marL="1143000" indent="-228600">
                <a:defRPr sz="2400">
                  <a:solidFill>
                    <a:schemeClr val="tx1"/>
                  </a:solidFill>
                  <a:latin typeface="Arial" charset="0"/>
                  <a:ea typeface="Arial" charset="0"/>
                  <a:cs typeface="Arial" charset="0"/>
                </a:defRPr>
              </a:lvl3pPr>
              <a:lvl4pPr marL="1600200" indent="-228600">
                <a:defRPr sz="2200">
                  <a:solidFill>
                    <a:schemeClr val="tx1"/>
                  </a:solidFill>
                  <a:latin typeface="Arial" charset="0"/>
                  <a:ea typeface="Arial" charset="0"/>
                  <a:cs typeface="Arial" charset="0"/>
                </a:defRPr>
              </a:lvl4pPr>
              <a:lvl5pPr marL="2057400" indent="-228600">
                <a:defRPr sz="2200">
                  <a:solidFill>
                    <a:schemeClr val="tx1"/>
                  </a:solidFill>
                  <a:latin typeface="Arial" charset="0"/>
                  <a:ea typeface="Arial" charset="0"/>
                  <a:cs typeface="Arial" charset="0"/>
                </a:defRPr>
              </a:lvl5pPr>
              <a:lvl6pPr marL="2514600" indent="-228600" eaLnBrk="0" hangingPunct="0">
                <a:spcBef>
                  <a:spcPct val="20000"/>
                </a:spcBef>
                <a:defRPr sz="2200">
                  <a:solidFill>
                    <a:schemeClr val="tx1"/>
                  </a:solidFill>
                  <a:latin typeface="Arial" charset="0"/>
                  <a:ea typeface="Arial" charset="0"/>
                  <a:cs typeface="Arial" charset="0"/>
                </a:defRPr>
              </a:lvl6pPr>
              <a:lvl7pPr marL="2971800" indent="-228600" eaLnBrk="0" hangingPunct="0">
                <a:spcBef>
                  <a:spcPct val="20000"/>
                </a:spcBef>
                <a:defRPr sz="2200">
                  <a:solidFill>
                    <a:schemeClr val="tx1"/>
                  </a:solidFill>
                  <a:latin typeface="Arial" charset="0"/>
                  <a:ea typeface="Arial" charset="0"/>
                  <a:cs typeface="Arial" charset="0"/>
                </a:defRPr>
              </a:lvl7pPr>
              <a:lvl8pPr marL="3429000" indent="-228600" eaLnBrk="0" hangingPunct="0">
                <a:spcBef>
                  <a:spcPct val="20000"/>
                </a:spcBef>
                <a:defRPr sz="2200">
                  <a:solidFill>
                    <a:schemeClr val="tx1"/>
                  </a:solidFill>
                  <a:latin typeface="Arial" charset="0"/>
                  <a:ea typeface="Arial" charset="0"/>
                  <a:cs typeface="Arial" charset="0"/>
                </a:defRPr>
              </a:lvl8pPr>
              <a:lvl9pPr marL="3886200" indent="-228600" eaLnBrk="0" hangingPunct="0">
                <a:spcBef>
                  <a:spcPct val="20000"/>
                </a:spcBef>
                <a:defRPr sz="2200">
                  <a:solidFill>
                    <a:schemeClr val="tx1"/>
                  </a:solidFill>
                  <a:latin typeface="Arial" charset="0"/>
                  <a:ea typeface="Arial" charset="0"/>
                  <a:cs typeface="Arial" charset="0"/>
                </a:defRPr>
              </a:lvl9pPr>
            </a:lstStyle>
            <a:p>
              <a:r>
                <a:rPr lang="en-US" altLang="en-US" sz="2400" dirty="0"/>
                <a:t>X</a:t>
              </a:r>
            </a:p>
          </p:txBody>
        </p:sp>
        <p:sp>
          <p:nvSpPr>
            <p:cNvPr id="26643" name="TextBox 43"/>
            <p:cNvSpPr txBox="1">
              <a:spLocks noChangeArrowheads="1"/>
            </p:cNvSpPr>
            <p:nvPr/>
          </p:nvSpPr>
          <p:spPr bwMode="auto">
            <a:xfrm>
              <a:off x="5108146" y="3388847"/>
              <a:ext cx="990600" cy="4617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000">
                  <a:solidFill>
                    <a:schemeClr val="tx1"/>
                  </a:solidFill>
                  <a:latin typeface="Arial" charset="0"/>
                  <a:ea typeface="ＭＳ Ｐゴシック" pitchFamily="34" charset="-128"/>
                  <a:cs typeface="Arial" charset="0"/>
                </a:defRPr>
              </a:lvl1pPr>
              <a:lvl2pPr marL="742950" indent="-285750">
                <a:defRPr sz="2600">
                  <a:solidFill>
                    <a:schemeClr val="tx1"/>
                  </a:solidFill>
                  <a:latin typeface="Arial" charset="0"/>
                  <a:ea typeface="Arial" charset="0"/>
                  <a:cs typeface="Arial" charset="0"/>
                </a:defRPr>
              </a:lvl2pPr>
              <a:lvl3pPr marL="1143000" indent="-228600">
                <a:defRPr sz="2400">
                  <a:solidFill>
                    <a:schemeClr val="tx1"/>
                  </a:solidFill>
                  <a:latin typeface="Arial" charset="0"/>
                  <a:ea typeface="Arial" charset="0"/>
                  <a:cs typeface="Arial" charset="0"/>
                </a:defRPr>
              </a:lvl3pPr>
              <a:lvl4pPr marL="1600200" indent="-228600">
                <a:defRPr sz="2200">
                  <a:solidFill>
                    <a:schemeClr val="tx1"/>
                  </a:solidFill>
                  <a:latin typeface="Arial" charset="0"/>
                  <a:ea typeface="Arial" charset="0"/>
                  <a:cs typeface="Arial" charset="0"/>
                </a:defRPr>
              </a:lvl4pPr>
              <a:lvl5pPr marL="2057400" indent="-228600">
                <a:defRPr sz="2200">
                  <a:solidFill>
                    <a:schemeClr val="tx1"/>
                  </a:solidFill>
                  <a:latin typeface="Arial" charset="0"/>
                  <a:ea typeface="Arial" charset="0"/>
                  <a:cs typeface="Arial" charset="0"/>
                </a:defRPr>
              </a:lvl5pPr>
              <a:lvl6pPr marL="2514600" indent="-228600" eaLnBrk="0" hangingPunct="0">
                <a:spcBef>
                  <a:spcPct val="20000"/>
                </a:spcBef>
                <a:defRPr sz="2200">
                  <a:solidFill>
                    <a:schemeClr val="tx1"/>
                  </a:solidFill>
                  <a:latin typeface="Arial" charset="0"/>
                  <a:ea typeface="Arial" charset="0"/>
                  <a:cs typeface="Arial" charset="0"/>
                </a:defRPr>
              </a:lvl6pPr>
              <a:lvl7pPr marL="2971800" indent="-228600" eaLnBrk="0" hangingPunct="0">
                <a:spcBef>
                  <a:spcPct val="20000"/>
                </a:spcBef>
                <a:defRPr sz="2200">
                  <a:solidFill>
                    <a:schemeClr val="tx1"/>
                  </a:solidFill>
                  <a:latin typeface="Arial" charset="0"/>
                  <a:ea typeface="Arial" charset="0"/>
                  <a:cs typeface="Arial" charset="0"/>
                </a:defRPr>
              </a:lvl7pPr>
              <a:lvl8pPr marL="3429000" indent="-228600" eaLnBrk="0" hangingPunct="0">
                <a:spcBef>
                  <a:spcPct val="20000"/>
                </a:spcBef>
                <a:defRPr sz="2200">
                  <a:solidFill>
                    <a:schemeClr val="tx1"/>
                  </a:solidFill>
                  <a:latin typeface="Arial" charset="0"/>
                  <a:ea typeface="Arial" charset="0"/>
                  <a:cs typeface="Arial" charset="0"/>
                </a:defRPr>
              </a:lvl8pPr>
              <a:lvl9pPr marL="3886200" indent="-228600" eaLnBrk="0" hangingPunct="0">
                <a:spcBef>
                  <a:spcPct val="20000"/>
                </a:spcBef>
                <a:defRPr sz="2200">
                  <a:solidFill>
                    <a:schemeClr val="tx1"/>
                  </a:solidFill>
                  <a:latin typeface="Arial" charset="0"/>
                  <a:ea typeface="Arial" charset="0"/>
                  <a:cs typeface="Arial" charset="0"/>
                </a:defRPr>
              </a:lvl9pPr>
            </a:lstStyle>
            <a:p>
              <a:r>
                <a:rPr lang="en-US" altLang="en-US" sz="2400"/>
                <a:t>Y</a:t>
              </a:r>
            </a:p>
          </p:txBody>
        </p:sp>
        <p:sp>
          <p:nvSpPr>
            <p:cNvPr id="26644" name="TextBox 44"/>
            <p:cNvSpPr txBox="1">
              <a:spLocks noChangeArrowheads="1"/>
            </p:cNvSpPr>
            <p:nvPr/>
          </p:nvSpPr>
          <p:spPr bwMode="auto">
            <a:xfrm>
              <a:off x="5108146" y="3998511"/>
              <a:ext cx="990600" cy="4617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000">
                  <a:solidFill>
                    <a:schemeClr val="tx1"/>
                  </a:solidFill>
                  <a:latin typeface="Arial" charset="0"/>
                  <a:ea typeface="ＭＳ Ｐゴシック" pitchFamily="34" charset="-128"/>
                  <a:cs typeface="Arial" charset="0"/>
                </a:defRPr>
              </a:lvl1pPr>
              <a:lvl2pPr marL="742950" indent="-285750">
                <a:defRPr sz="2600">
                  <a:solidFill>
                    <a:schemeClr val="tx1"/>
                  </a:solidFill>
                  <a:latin typeface="Arial" charset="0"/>
                  <a:ea typeface="Arial" charset="0"/>
                  <a:cs typeface="Arial" charset="0"/>
                </a:defRPr>
              </a:lvl2pPr>
              <a:lvl3pPr marL="1143000" indent="-228600">
                <a:defRPr sz="2400">
                  <a:solidFill>
                    <a:schemeClr val="tx1"/>
                  </a:solidFill>
                  <a:latin typeface="Arial" charset="0"/>
                  <a:ea typeface="Arial" charset="0"/>
                  <a:cs typeface="Arial" charset="0"/>
                </a:defRPr>
              </a:lvl3pPr>
              <a:lvl4pPr marL="1600200" indent="-228600">
                <a:defRPr sz="2200">
                  <a:solidFill>
                    <a:schemeClr val="tx1"/>
                  </a:solidFill>
                  <a:latin typeface="Arial" charset="0"/>
                  <a:ea typeface="Arial" charset="0"/>
                  <a:cs typeface="Arial" charset="0"/>
                </a:defRPr>
              </a:lvl4pPr>
              <a:lvl5pPr marL="2057400" indent="-228600">
                <a:defRPr sz="2200">
                  <a:solidFill>
                    <a:schemeClr val="tx1"/>
                  </a:solidFill>
                  <a:latin typeface="Arial" charset="0"/>
                  <a:ea typeface="Arial" charset="0"/>
                  <a:cs typeface="Arial" charset="0"/>
                </a:defRPr>
              </a:lvl5pPr>
              <a:lvl6pPr marL="2514600" indent="-228600" eaLnBrk="0" hangingPunct="0">
                <a:spcBef>
                  <a:spcPct val="20000"/>
                </a:spcBef>
                <a:defRPr sz="2200">
                  <a:solidFill>
                    <a:schemeClr val="tx1"/>
                  </a:solidFill>
                  <a:latin typeface="Arial" charset="0"/>
                  <a:ea typeface="Arial" charset="0"/>
                  <a:cs typeface="Arial" charset="0"/>
                </a:defRPr>
              </a:lvl6pPr>
              <a:lvl7pPr marL="2971800" indent="-228600" eaLnBrk="0" hangingPunct="0">
                <a:spcBef>
                  <a:spcPct val="20000"/>
                </a:spcBef>
                <a:defRPr sz="2200">
                  <a:solidFill>
                    <a:schemeClr val="tx1"/>
                  </a:solidFill>
                  <a:latin typeface="Arial" charset="0"/>
                  <a:ea typeface="Arial" charset="0"/>
                  <a:cs typeface="Arial" charset="0"/>
                </a:defRPr>
              </a:lvl7pPr>
              <a:lvl8pPr marL="3429000" indent="-228600" eaLnBrk="0" hangingPunct="0">
                <a:spcBef>
                  <a:spcPct val="20000"/>
                </a:spcBef>
                <a:defRPr sz="2200">
                  <a:solidFill>
                    <a:schemeClr val="tx1"/>
                  </a:solidFill>
                  <a:latin typeface="Arial" charset="0"/>
                  <a:ea typeface="Arial" charset="0"/>
                  <a:cs typeface="Arial" charset="0"/>
                </a:defRPr>
              </a:lvl8pPr>
              <a:lvl9pPr marL="3886200" indent="-228600" eaLnBrk="0" hangingPunct="0">
                <a:spcBef>
                  <a:spcPct val="20000"/>
                </a:spcBef>
                <a:defRPr sz="2200">
                  <a:solidFill>
                    <a:schemeClr val="tx1"/>
                  </a:solidFill>
                  <a:latin typeface="Arial" charset="0"/>
                  <a:ea typeface="Arial" charset="0"/>
                  <a:cs typeface="Arial" charset="0"/>
                </a:defRPr>
              </a:lvl9pPr>
            </a:lstStyle>
            <a:p>
              <a:r>
                <a:rPr lang="en-US" altLang="en-US" sz="2400"/>
                <a:t>Z</a:t>
              </a:r>
            </a:p>
          </p:txBody>
        </p:sp>
        <p:grpSp>
          <p:nvGrpSpPr>
            <p:cNvPr id="26645" name="Group 45"/>
            <p:cNvGrpSpPr>
              <a:grpSpLocks/>
            </p:cNvGrpSpPr>
            <p:nvPr/>
          </p:nvGrpSpPr>
          <p:grpSpPr bwMode="auto">
            <a:xfrm>
              <a:off x="3806396" y="2785532"/>
              <a:ext cx="1314450" cy="444547"/>
              <a:chOff x="3806396" y="1864686"/>
              <a:chExt cx="1314450" cy="444547"/>
            </a:xfrm>
          </p:grpSpPr>
          <p:cxnSp>
            <p:nvCxnSpPr>
              <p:cNvPr id="26646" name="Straight Connector 3"/>
              <p:cNvCxnSpPr>
                <a:cxnSpLocks noChangeShapeType="1"/>
              </p:cNvCxnSpPr>
              <p:nvPr/>
            </p:nvCxnSpPr>
            <p:spPr bwMode="auto">
              <a:xfrm>
                <a:off x="3806396" y="1877387"/>
                <a:ext cx="13081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26647" name="Straight Connector 4"/>
              <p:cNvCxnSpPr>
                <a:cxnSpLocks noChangeShapeType="1"/>
              </p:cNvCxnSpPr>
              <p:nvPr/>
            </p:nvCxnSpPr>
            <p:spPr bwMode="auto">
              <a:xfrm>
                <a:off x="3812746" y="2290183"/>
                <a:ext cx="13081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26648" name="Straight Connector 6"/>
              <p:cNvCxnSpPr>
                <a:cxnSpLocks noChangeShapeType="1"/>
              </p:cNvCxnSpPr>
              <p:nvPr/>
            </p:nvCxnSpPr>
            <p:spPr bwMode="auto">
              <a:xfrm>
                <a:off x="3825446" y="1864686"/>
                <a:ext cx="0" cy="444547"/>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grpSp>
      </p:grpSp>
      <p:sp>
        <p:nvSpPr>
          <p:cNvPr id="10" name="Title 9"/>
          <p:cNvSpPr>
            <a:spLocks noGrp="1"/>
          </p:cNvSpPr>
          <p:nvPr>
            <p:ph type="title"/>
          </p:nvPr>
        </p:nvSpPr>
        <p:spPr/>
        <p:txBody>
          <a:bodyPr/>
          <a:lstStyle/>
          <a:p>
            <a:r>
              <a:rPr lang="en-US" altLang="en-US" dirty="0" smtClean="0"/>
              <a:t>In the hypothetical phylogenetic tree shown, which groups, inclusive of any ancestors, are monophyletic? </a:t>
            </a:r>
            <a:endParaRPr lang="en-US" dirty="0"/>
          </a:p>
        </p:txBody>
      </p:sp>
      <p:sp>
        <p:nvSpPr>
          <p:cNvPr id="11" name="Content Placeholder 10"/>
          <p:cNvSpPr>
            <a:spLocks noGrp="1"/>
          </p:cNvSpPr>
          <p:nvPr>
            <p:ph idx="1"/>
          </p:nvPr>
        </p:nvSpPr>
        <p:spPr/>
        <p:txBody>
          <a:bodyPr/>
          <a:lstStyle/>
          <a:p>
            <a:r>
              <a:rPr lang="en-US" altLang="en-US" dirty="0" smtClean="0"/>
              <a:t>Y + Z</a:t>
            </a:r>
          </a:p>
          <a:p>
            <a:r>
              <a:rPr lang="en-US" altLang="en-US" dirty="0" smtClean="0"/>
              <a:t>U + V + W</a:t>
            </a:r>
          </a:p>
          <a:p>
            <a:r>
              <a:rPr lang="en-US" altLang="en-US" b="1" dirty="0" smtClean="0"/>
              <a:t>U + V + W + X</a:t>
            </a:r>
          </a:p>
          <a:p>
            <a:r>
              <a:rPr lang="en-US" altLang="en-US" dirty="0" smtClean="0"/>
              <a:t>W + X + Y + Z </a:t>
            </a:r>
            <a:br>
              <a:rPr lang="en-US" altLang="en-US" dirty="0" smtClean="0"/>
            </a:br>
            <a:endParaRPr lang="en-US" dirty="0"/>
          </a:p>
        </p:txBody>
      </p:sp>
      <p:sp>
        <p:nvSpPr>
          <p:cNvPr id="2" name="Footer Placeholder 1"/>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338589202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ltLang="en-US" smtClean="0"/>
              <a:t>In the hypothetical phylogenetic tree shown, which taxon or taxa serve(s) as the best outgroup for analyzing taxon U + V?</a:t>
            </a:r>
            <a:endParaRPr lang="en-US" dirty="0"/>
          </a:p>
        </p:txBody>
      </p:sp>
      <p:sp>
        <p:nvSpPr>
          <p:cNvPr id="10" name="Content Placeholder 9"/>
          <p:cNvSpPr>
            <a:spLocks noGrp="1"/>
          </p:cNvSpPr>
          <p:nvPr>
            <p:ph idx="1"/>
          </p:nvPr>
        </p:nvSpPr>
        <p:spPr/>
        <p:txBody>
          <a:bodyPr/>
          <a:lstStyle/>
          <a:p>
            <a:r>
              <a:rPr lang="en-US" altLang="en-US" dirty="0" smtClean="0"/>
              <a:t>Z</a:t>
            </a:r>
          </a:p>
          <a:p>
            <a:r>
              <a:rPr lang="en-US" altLang="en-US" dirty="0" smtClean="0"/>
              <a:t>Y</a:t>
            </a:r>
          </a:p>
          <a:p>
            <a:r>
              <a:rPr lang="en-US" altLang="en-US" dirty="0" smtClean="0"/>
              <a:t>W and/or X</a:t>
            </a:r>
          </a:p>
          <a:p>
            <a:r>
              <a:rPr lang="en-US" altLang="en-US" dirty="0" smtClean="0"/>
              <a:t>V</a:t>
            </a:r>
            <a:br>
              <a:rPr lang="en-US" altLang="en-US" dirty="0" smtClean="0"/>
            </a:br>
            <a:endParaRPr lang="en-US" dirty="0"/>
          </a:p>
        </p:txBody>
      </p:sp>
      <p:sp>
        <p:nvSpPr>
          <p:cNvPr id="2" name="Footer Placeholder 1"/>
          <p:cNvSpPr>
            <a:spLocks noGrp="1"/>
          </p:cNvSpPr>
          <p:nvPr>
            <p:ph type="ftr" sz="quarter" idx="3"/>
          </p:nvPr>
        </p:nvSpPr>
        <p:spPr/>
        <p:txBody>
          <a:bodyPr/>
          <a:lstStyle/>
          <a:p>
            <a:r>
              <a:rPr lang="en-US" smtClean="0"/>
              <a:t> © 2016 Pearson Education, Inc.</a:t>
            </a:r>
            <a:endParaRPr lang="en-US" dirty="0"/>
          </a:p>
        </p:txBody>
      </p:sp>
      <p:grpSp>
        <p:nvGrpSpPr>
          <p:cNvPr id="40" name="Group 28"/>
          <p:cNvGrpSpPr>
            <a:grpSpLocks/>
          </p:cNvGrpSpPr>
          <p:nvPr/>
        </p:nvGrpSpPr>
        <p:grpSpPr bwMode="auto">
          <a:xfrm>
            <a:off x="4512500" y="1277656"/>
            <a:ext cx="4114800" cy="2824163"/>
            <a:chOff x="1983946" y="1636062"/>
            <a:chExt cx="4114800" cy="2824163"/>
          </a:xfrm>
        </p:grpSpPr>
        <p:grpSp>
          <p:nvGrpSpPr>
            <p:cNvPr id="41" name="Group 29"/>
            <p:cNvGrpSpPr>
              <a:grpSpLocks/>
            </p:cNvGrpSpPr>
            <p:nvPr/>
          </p:nvGrpSpPr>
          <p:grpSpPr bwMode="auto">
            <a:xfrm>
              <a:off x="3806396" y="1864686"/>
              <a:ext cx="1314450" cy="444547"/>
              <a:chOff x="3806396" y="1864686"/>
              <a:chExt cx="1314450" cy="444547"/>
            </a:xfrm>
          </p:grpSpPr>
          <p:cxnSp>
            <p:nvCxnSpPr>
              <p:cNvPr id="61" name="Straight Connector 3"/>
              <p:cNvCxnSpPr>
                <a:cxnSpLocks noChangeShapeType="1"/>
              </p:cNvCxnSpPr>
              <p:nvPr/>
            </p:nvCxnSpPr>
            <p:spPr bwMode="auto">
              <a:xfrm>
                <a:off x="3806396" y="1877387"/>
                <a:ext cx="13081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62" name="Straight Connector 4"/>
              <p:cNvCxnSpPr>
                <a:cxnSpLocks noChangeShapeType="1"/>
              </p:cNvCxnSpPr>
              <p:nvPr/>
            </p:nvCxnSpPr>
            <p:spPr bwMode="auto">
              <a:xfrm>
                <a:off x="3812746" y="2290183"/>
                <a:ext cx="13081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63" name="Straight Connector 6"/>
              <p:cNvCxnSpPr>
                <a:cxnSpLocks noChangeShapeType="1"/>
              </p:cNvCxnSpPr>
              <p:nvPr/>
            </p:nvCxnSpPr>
            <p:spPr bwMode="auto">
              <a:xfrm>
                <a:off x="3825446" y="1864686"/>
                <a:ext cx="0" cy="444547"/>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grpSp>
        <p:cxnSp>
          <p:nvCxnSpPr>
            <p:cNvPr id="42" name="Straight Connector 30"/>
            <p:cNvCxnSpPr>
              <a:cxnSpLocks noChangeShapeType="1"/>
            </p:cNvCxnSpPr>
            <p:nvPr/>
          </p:nvCxnSpPr>
          <p:spPr bwMode="auto">
            <a:xfrm flipH="1" flipV="1">
              <a:off x="3038046" y="2080609"/>
              <a:ext cx="800100" cy="12701"/>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43" name="Straight Connector 31"/>
            <p:cNvCxnSpPr>
              <a:cxnSpLocks noChangeShapeType="1"/>
            </p:cNvCxnSpPr>
            <p:nvPr/>
          </p:nvCxnSpPr>
          <p:spPr bwMode="auto">
            <a:xfrm flipH="1" flipV="1">
              <a:off x="3050746" y="2988755"/>
              <a:ext cx="774700" cy="12701"/>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44" name="Straight Connector 32"/>
            <p:cNvCxnSpPr>
              <a:cxnSpLocks noChangeShapeType="1"/>
            </p:cNvCxnSpPr>
            <p:nvPr/>
          </p:nvCxnSpPr>
          <p:spPr bwMode="auto">
            <a:xfrm flipH="1">
              <a:off x="2504646" y="2474352"/>
              <a:ext cx="5461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45" name="Straight Connector 17"/>
            <p:cNvCxnSpPr>
              <a:cxnSpLocks noChangeShapeType="1"/>
            </p:cNvCxnSpPr>
            <p:nvPr/>
          </p:nvCxnSpPr>
          <p:spPr bwMode="auto">
            <a:xfrm>
              <a:off x="2517346" y="2461649"/>
              <a:ext cx="0" cy="1219329"/>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46" name="Straight Connector 18"/>
            <p:cNvCxnSpPr>
              <a:cxnSpLocks noChangeShapeType="1"/>
            </p:cNvCxnSpPr>
            <p:nvPr/>
          </p:nvCxnSpPr>
          <p:spPr bwMode="auto">
            <a:xfrm>
              <a:off x="3050746" y="2067907"/>
              <a:ext cx="0" cy="939899"/>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47" name="Straight Connector 31"/>
            <p:cNvCxnSpPr>
              <a:cxnSpLocks noChangeShapeType="1"/>
            </p:cNvCxnSpPr>
            <p:nvPr/>
          </p:nvCxnSpPr>
          <p:spPr bwMode="auto">
            <a:xfrm flipH="1">
              <a:off x="2517346" y="3661928"/>
              <a:ext cx="25908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48" name="Straight Connector 33"/>
            <p:cNvCxnSpPr>
              <a:cxnSpLocks noChangeShapeType="1"/>
            </p:cNvCxnSpPr>
            <p:nvPr/>
          </p:nvCxnSpPr>
          <p:spPr bwMode="auto">
            <a:xfrm flipH="1">
              <a:off x="1983946" y="2995105"/>
              <a:ext cx="5461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49" name="Straight Connector 34"/>
            <p:cNvCxnSpPr>
              <a:cxnSpLocks noChangeShapeType="1"/>
            </p:cNvCxnSpPr>
            <p:nvPr/>
          </p:nvCxnSpPr>
          <p:spPr bwMode="auto">
            <a:xfrm>
              <a:off x="2002996" y="2995105"/>
              <a:ext cx="0" cy="1219329"/>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50" name="Straight Connector 35"/>
            <p:cNvCxnSpPr>
              <a:cxnSpLocks noChangeShapeType="1"/>
            </p:cNvCxnSpPr>
            <p:nvPr/>
          </p:nvCxnSpPr>
          <p:spPr bwMode="auto">
            <a:xfrm flipH="1">
              <a:off x="1983946" y="4214434"/>
              <a:ext cx="31242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sp>
          <p:nvSpPr>
            <p:cNvPr id="51" name="TextBox 39"/>
            <p:cNvSpPr txBox="1">
              <a:spLocks noChangeArrowheads="1"/>
            </p:cNvSpPr>
            <p:nvPr/>
          </p:nvSpPr>
          <p:spPr bwMode="auto">
            <a:xfrm>
              <a:off x="5108146" y="1636062"/>
              <a:ext cx="990600" cy="4617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000">
                  <a:solidFill>
                    <a:schemeClr val="tx1"/>
                  </a:solidFill>
                  <a:latin typeface="Arial" charset="0"/>
                  <a:ea typeface="ＭＳ Ｐゴシック" pitchFamily="34" charset="-128"/>
                  <a:cs typeface="Arial" charset="0"/>
                </a:defRPr>
              </a:lvl1pPr>
              <a:lvl2pPr marL="742950" indent="-285750">
                <a:defRPr sz="2600">
                  <a:solidFill>
                    <a:schemeClr val="tx1"/>
                  </a:solidFill>
                  <a:latin typeface="Arial" charset="0"/>
                  <a:ea typeface="Arial" charset="0"/>
                  <a:cs typeface="Arial" charset="0"/>
                </a:defRPr>
              </a:lvl2pPr>
              <a:lvl3pPr marL="1143000" indent="-228600">
                <a:defRPr sz="2400">
                  <a:solidFill>
                    <a:schemeClr val="tx1"/>
                  </a:solidFill>
                  <a:latin typeface="Arial" charset="0"/>
                  <a:ea typeface="Arial" charset="0"/>
                  <a:cs typeface="Arial" charset="0"/>
                </a:defRPr>
              </a:lvl3pPr>
              <a:lvl4pPr marL="1600200" indent="-228600">
                <a:defRPr sz="2200">
                  <a:solidFill>
                    <a:schemeClr val="tx1"/>
                  </a:solidFill>
                  <a:latin typeface="Arial" charset="0"/>
                  <a:ea typeface="Arial" charset="0"/>
                  <a:cs typeface="Arial" charset="0"/>
                </a:defRPr>
              </a:lvl4pPr>
              <a:lvl5pPr marL="2057400" indent="-228600">
                <a:defRPr sz="2200">
                  <a:solidFill>
                    <a:schemeClr val="tx1"/>
                  </a:solidFill>
                  <a:latin typeface="Arial" charset="0"/>
                  <a:ea typeface="Arial" charset="0"/>
                  <a:cs typeface="Arial" charset="0"/>
                </a:defRPr>
              </a:lvl5pPr>
              <a:lvl6pPr marL="2514600" indent="-228600" eaLnBrk="0" hangingPunct="0">
                <a:spcBef>
                  <a:spcPct val="20000"/>
                </a:spcBef>
                <a:defRPr sz="2200">
                  <a:solidFill>
                    <a:schemeClr val="tx1"/>
                  </a:solidFill>
                  <a:latin typeface="Arial" charset="0"/>
                  <a:ea typeface="Arial" charset="0"/>
                  <a:cs typeface="Arial" charset="0"/>
                </a:defRPr>
              </a:lvl6pPr>
              <a:lvl7pPr marL="2971800" indent="-228600" eaLnBrk="0" hangingPunct="0">
                <a:spcBef>
                  <a:spcPct val="20000"/>
                </a:spcBef>
                <a:defRPr sz="2200">
                  <a:solidFill>
                    <a:schemeClr val="tx1"/>
                  </a:solidFill>
                  <a:latin typeface="Arial" charset="0"/>
                  <a:ea typeface="Arial" charset="0"/>
                  <a:cs typeface="Arial" charset="0"/>
                </a:defRPr>
              </a:lvl7pPr>
              <a:lvl8pPr marL="3429000" indent="-228600" eaLnBrk="0" hangingPunct="0">
                <a:spcBef>
                  <a:spcPct val="20000"/>
                </a:spcBef>
                <a:defRPr sz="2200">
                  <a:solidFill>
                    <a:schemeClr val="tx1"/>
                  </a:solidFill>
                  <a:latin typeface="Arial" charset="0"/>
                  <a:ea typeface="Arial" charset="0"/>
                  <a:cs typeface="Arial" charset="0"/>
                </a:defRPr>
              </a:lvl8pPr>
              <a:lvl9pPr marL="3886200" indent="-228600" eaLnBrk="0" hangingPunct="0">
                <a:spcBef>
                  <a:spcPct val="20000"/>
                </a:spcBef>
                <a:defRPr sz="2200">
                  <a:solidFill>
                    <a:schemeClr val="tx1"/>
                  </a:solidFill>
                  <a:latin typeface="Arial" charset="0"/>
                  <a:ea typeface="Arial" charset="0"/>
                  <a:cs typeface="Arial" charset="0"/>
                </a:defRPr>
              </a:lvl9pPr>
            </a:lstStyle>
            <a:p>
              <a:r>
                <a:rPr lang="en-US" altLang="en-US" sz="2400"/>
                <a:t>U</a:t>
              </a:r>
            </a:p>
          </p:txBody>
        </p:sp>
        <p:sp>
          <p:nvSpPr>
            <p:cNvPr id="52" name="TextBox 40"/>
            <p:cNvSpPr txBox="1">
              <a:spLocks noChangeArrowheads="1"/>
            </p:cNvSpPr>
            <p:nvPr/>
          </p:nvSpPr>
          <p:spPr bwMode="auto">
            <a:xfrm>
              <a:off x="5108146" y="2017102"/>
              <a:ext cx="990600" cy="4617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000">
                  <a:solidFill>
                    <a:schemeClr val="tx1"/>
                  </a:solidFill>
                  <a:latin typeface="Arial" charset="0"/>
                  <a:ea typeface="ＭＳ Ｐゴシック" pitchFamily="34" charset="-128"/>
                  <a:cs typeface="Arial" charset="0"/>
                </a:defRPr>
              </a:lvl1pPr>
              <a:lvl2pPr marL="742950" indent="-285750">
                <a:defRPr sz="2600">
                  <a:solidFill>
                    <a:schemeClr val="tx1"/>
                  </a:solidFill>
                  <a:latin typeface="Arial" charset="0"/>
                  <a:ea typeface="Arial" charset="0"/>
                  <a:cs typeface="Arial" charset="0"/>
                </a:defRPr>
              </a:lvl2pPr>
              <a:lvl3pPr marL="1143000" indent="-228600">
                <a:defRPr sz="2400">
                  <a:solidFill>
                    <a:schemeClr val="tx1"/>
                  </a:solidFill>
                  <a:latin typeface="Arial" charset="0"/>
                  <a:ea typeface="Arial" charset="0"/>
                  <a:cs typeface="Arial" charset="0"/>
                </a:defRPr>
              </a:lvl3pPr>
              <a:lvl4pPr marL="1600200" indent="-228600">
                <a:defRPr sz="2200">
                  <a:solidFill>
                    <a:schemeClr val="tx1"/>
                  </a:solidFill>
                  <a:latin typeface="Arial" charset="0"/>
                  <a:ea typeface="Arial" charset="0"/>
                  <a:cs typeface="Arial" charset="0"/>
                </a:defRPr>
              </a:lvl4pPr>
              <a:lvl5pPr marL="2057400" indent="-228600">
                <a:defRPr sz="2200">
                  <a:solidFill>
                    <a:schemeClr val="tx1"/>
                  </a:solidFill>
                  <a:latin typeface="Arial" charset="0"/>
                  <a:ea typeface="Arial" charset="0"/>
                  <a:cs typeface="Arial" charset="0"/>
                </a:defRPr>
              </a:lvl5pPr>
              <a:lvl6pPr marL="2514600" indent="-228600" eaLnBrk="0" hangingPunct="0">
                <a:spcBef>
                  <a:spcPct val="20000"/>
                </a:spcBef>
                <a:defRPr sz="2200">
                  <a:solidFill>
                    <a:schemeClr val="tx1"/>
                  </a:solidFill>
                  <a:latin typeface="Arial" charset="0"/>
                  <a:ea typeface="Arial" charset="0"/>
                  <a:cs typeface="Arial" charset="0"/>
                </a:defRPr>
              </a:lvl6pPr>
              <a:lvl7pPr marL="2971800" indent="-228600" eaLnBrk="0" hangingPunct="0">
                <a:spcBef>
                  <a:spcPct val="20000"/>
                </a:spcBef>
                <a:defRPr sz="2200">
                  <a:solidFill>
                    <a:schemeClr val="tx1"/>
                  </a:solidFill>
                  <a:latin typeface="Arial" charset="0"/>
                  <a:ea typeface="Arial" charset="0"/>
                  <a:cs typeface="Arial" charset="0"/>
                </a:defRPr>
              </a:lvl7pPr>
              <a:lvl8pPr marL="3429000" indent="-228600" eaLnBrk="0" hangingPunct="0">
                <a:spcBef>
                  <a:spcPct val="20000"/>
                </a:spcBef>
                <a:defRPr sz="2200">
                  <a:solidFill>
                    <a:schemeClr val="tx1"/>
                  </a:solidFill>
                  <a:latin typeface="Arial" charset="0"/>
                  <a:ea typeface="Arial" charset="0"/>
                  <a:cs typeface="Arial" charset="0"/>
                </a:defRPr>
              </a:lvl8pPr>
              <a:lvl9pPr marL="3886200" indent="-228600" eaLnBrk="0" hangingPunct="0">
                <a:spcBef>
                  <a:spcPct val="20000"/>
                </a:spcBef>
                <a:defRPr sz="2200">
                  <a:solidFill>
                    <a:schemeClr val="tx1"/>
                  </a:solidFill>
                  <a:latin typeface="Arial" charset="0"/>
                  <a:ea typeface="Arial" charset="0"/>
                  <a:cs typeface="Arial" charset="0"/>
                </a:defRPr>
              </a:lvl9pPr>
            </a:lstStyle>
            <a:p>
              <a:r>
                <a:rPr lang="en-US" altLang="en-US" sz="2400"/>
                <a:t>V</a:t>
              </a:r>
            </a:p>
          </p:txBody>
        </p:sp>
        <p:sp>
          <p:nvSpPr>
            <p:cNvPr id="53" name="TextBox 41"/>
            <p:cNvSpPr txBox="1">
              <a:spLocks noChangeArrowheads="1"/>
            </p:cNvSpPr>
            <p:nvPr/>
          </p:nvSpPr>
          <p:spPr bwMode="auto">
            <a:xfrm>
              <a:off x="5108146" y="2474350"/>
              <a:ext cx="990600" cy="4617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000">
                  <a:solidFill>
                    <a:schemeClr val="tx1"/>
                  </a:solidFill>
                  <a:latin typeface="Arial" charset="0"/>
                  <a:ea typeface="ＭＳ Ｐゴシック" pitchFamily="34" charset="-128"/>
                  <a:cs typeface="Arial" charset="0"/>
                </a:defRPr>
              </a:lvl1pPr>
              <a:lvl2pPr marL="742950" indent="-285750">
                <a:defRPr sz="2600">
                  <a:solidFill>
                    <a:schemeClr val="tx1"/>
                  </a:solidFill>
                  <a:latin typeface="Arial" charset="0"/>
                  <a:ea typeface="Arial" charset="0"/>
                  <a:cs typeface="Arial" charset="0"/>
                </a:defRPr>
              </a:lvl2pPr>
              <a:lvl3pPr marL="1143000" indent="-228600">
                <a:defRPr sz="2400">
                  <a:solidFill>
                    <a:schemeClr val="tx1"/>
                  </a:solidFill>
                  <a:latin typeface="Arial" charset="0"/>
                  <a:ea typeface="Arial" charset="0"/>
                  <a:cs typeface="Arial" charset="0"/>
                </a:defRPr>
              </a:lvl3pPr>
              <a:lvl4pPr marL="1600200" indent="-228600">
                <a:defRPr sz="2200">
                  <a:solidFill>
                    <a:schemeClr val="tx1"/>
                  </a:solidFill>
                  <a:latin typeface="Arial" charset="0"/>
                  <a:ea typeface="Arial" charset="0"/>
                  <a:cs typeface="Arial" charset="0"/>
                </a:defRPr>
              </a:lvl4pPr>
              <a:lvl5pPr marL="2057400" indent="-228600">
                <a:defRPr sz="2200">
                  <a:solidFill>
                    <a:schemeClr val="tx1"/>
                  </a:solidFill>
                  <a:latin typeface="Arial" charset="0"/>
                  <a:ea typeface="Arial" charset="0"/>
                  <a:cs typeface="Arial" charset="0"/>
                </a:defRPr>
              </a:lvl5pPr>
              <a:lvl6pPr marL="2514600" indent="-228600" eaLnBrk="0" hangingPunct="0">
                <a:spcBef>
                  <a:spcPct val="20000"/>
                </a:spcBef>
                <a:defRPr sz="2200">
                  <a:solidFill>
                    <a:schemeClr val="tx1"/>
                  </a:solidFill>
                  <a:latin typeface="Arial" charset="0"/>
                  <a:ea typeface="Arial" charset="0"/>
                  <a:cs typeface="Arial" charset="0"/>
                </a:defRPr>
              </a:lvl6pPr>
              <a:lvl7pPr marL="2971800" indent="-228600" eaLnBrk="0" hangingPunct="0">
                <a:spcBef>
                  <a:spcPct val="20000"/>
                </a:spcBef>
                <a:defRPr sz="2200">
                  <a:solidFill>
                    <a:schemeClr val="tx1"/>
                  </a:solidFill>
                  <a:latin typeface="Arial" charset="0"/>
                  <a:ea typeface="Arial" charset="0"/>
                  <a:cs typeface="Arial" charset="0"/>
                </a:defRPr>
              </a:lvl7pPr>
              <a:lvl8pPr marL="3429000" indent="-228600" eaLnBrk="0" hangingPunct="0">
                <a:spcBef>
                  <a:spcPct val="20000"/>
                </a:spcBef>
                <a:defRPr sz="2200">
                  <a:solidFill>
                    <a:schemeClr val="tx1"/>
                  </a:solidFill>
                  <a:latin typeface="Arial" charset="0"/>
                  <a:ea typeface="Arial" charset="0"/>
                  <a:cs typeface="Arial" charset="0"/>
                </a:defRPr>
              </a:lvl8pPr>
              <a:lvl9pPr marL="3886200" indent="-228600" eaLnBrk="0" hangingPunct="0">
                <a:spcBef>
                  <a:spcPct val="20000"/>
                </a:spcBef>
                <a:defRPr sz="2200">
                  <a:solidFill>
                    <a:schemeClr val="tx1"/>
                  </a:solidFill>
                  <a:latin typeface="Arial" charset="0"/>
                  <a:ea typeface="Arial" charset="0"/>
                  <a:cs typeface="Arial" charset="0"/>
                </a:defRPr>
              </a:lvl9pPr>
            </a:lstStyle>
            <a:p>
              <a:r>
                <a:rPr lang="en-US" altLang="en-US" sz="2400"/>
                <a:t>W</a:t>
              </a:r>
            </a:p>
          </p:txBody>
        </p:sp>
        <p:sp>
          <p:nvSpPr>
            <p:cNvPr id="54" name="TextBox 42"/>
            <p:cNvSpPr txBox="1">
              <a:spLocks noChangeArrowheads="1"/>
            </p:cNvSpPr>
            <p:nvPr/>
          </p:nvSpPr>
          <p:spPr bwMode="auto">
            <a:xfrm>
              <a:off x="5108146" y="2931599"/>
              <a:ext cx="990600" cy="4617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000">
                  <a:solidFill>
                    <a:schemeClr val="tx1"/>
                  </a:solidFill>
                  <a:latin typeface="Arial" charset="0"/>
                  <a:ea typeface="ＭＳ Ｐゴシック" pitchFamily="34" charset="-128"/>
                  <a:cs typeface="Arial" charset="0"/>
                </a:defRPr>
              </a:lvl1pPr>
              <a:lvl2pPr marL="742950" indent="-285750">
                <a:defRPr sz="2600">
                  <a:solidFill>
                    <a:schemeClr val="tx1"/>
                  </a:solidFill>
                  <a:latin typeface="Arial" charset="0"/>
                  <a:ea typeface="Arial" charset="0"/>
                  <a:cs typeface="Arial" charset="0"/>
                </a:defRPr>
              </a:lvl2pPr>
              <a:lvl3pPr marL="1143000" indent="-228600">
                <a:defRPr sz="2400">
                  <a:solidFill>
                    <a:schemeClr val="tx1"/>
                  </a:solidFill>
                  <a:latin typeface="Arial" charset="0"/>
                  <a:ea typeface="Arial" charset="0"/>
                  <a:cs typeface="Arial" charset="0"/>
                </a:defRPr>
              </a:lvl3pPr>
              <a:lvl4pPr marL="1600200" indent="-228600">
                <a:defRPr sz="2200">
                  <a:solidFill>
                    <a:schemeClr val="tx1"/>
                  </a:solidFill>
                  <a:latin typeface="Arial" charset="0"/>
                  <a:ea typeface="Arial" charset="0"/>
                  <a:cs typeface="Arial" charset="0"/>
                </a:defRPr>
              </a:lvl4pPr>
              <a:lvl5pPr marL="2057400" indent="-228600">
                <a:defRPr sz="2200">
                  <a:solidFill>
                    <a:schemeClr val="tx1"/>
                  </a:solidFill>
                  <a:latin typeface="Arial" charset="0"/>
                  <a:ea typeface="Arial" charset="0"/>
                  <a:cs typeface="Arial" charset="0"/>
                </a:defRPr>
              </a:lvl5pPr>
              <a:lvl6pPr marL="2514600" indent="-228600" eaLnBrk="0" hangingPunct="0">
                <a:spcBef>
                  <a:spcPct val="20000"/>
                </a:spcBef>
                <a:defRPr sz="2200">
                  <a:solidFill>
                    <a:schemeClr val="tx1"/>
                  </a:solidFill>
                  <a:latin typeface="Arial" charset="0"/>
                  <a:ea typeface="Arial" charset="0"/>
                  <a:cs typeface="Arial" charset="0"/>
                </a:defRPr>
              </a:lvl6pPr>
              <a:lvl7pPr marL="2971800" indent="-228600" eaLnBrk="0" hangingPunct="0">
                <a:spcBef>
                  <a:spcPct val="20000"/>
                </a:spcBef>
                <a:defRPr sz="2200">
                  <a:solidFill>
                    <a:schemeClr val="tx1"/>
                  </a:solidFill>
                  <a:latin typeface="Arial" charset="0"/>
                  <a:ea typeface="Arial" charset="0"/>
                  <a:cs typeface="Arial" charset="0"/>
                </a:defRPr>
              </a:lvl7pPr>
              <a:lvl8pPr marL="3429000" indent="-228600" eaLnBrk="0" hangingPunct="0">
                <a:spcBef>
                  <a:spcPct val="20000"/>
                </a:spcBef>
                <a:defRPr sz="2200">
                  <a:solidFill>
                    <a:schemeClr val="tx1"/>
                  </a:solidFill>
                  <a:latin typeface="Arial" charset="0"/>
                  <a:ea typeface="Arial" charset="0"/>
                  <a:cs typeface="Arial" charset="0"/>
                </a:defRPr>
              </a:lvl8pPr>
              <a:lvl9pPr marL="3886200" indent="-228600" eaLnBrk="0" hangingPunct="0">
                <a:spcBef>
                  <a:spcPct val="20000"/>
                </a:spcBef>
                <a:defRPr sz="2200">
                  <a:solidFill>
                    <a:schemeClr val="tx1"/>
                  </a:solidFill>
                  <a:latin typeface="Arial" charset="0"/>
                  <a:ea typeface="Arial" charset="0"/>
                  <a:cs typeface="Arial" charset="0"/>
                </a:defRPr>
              </a:lvl9pPr>
            </a:lstStyle>
            <a:p>
              <a:r>
                <a:rPr lang="en-US" altLang="en-US" sz="2400"/>
                <a:t>X</a:t>
              </a:r>
            </a:p>
          </p:txBody>
        </p:sp>
        <p:sp>
          <p:nvSpPr>
            <p:cNvPr id="55" name="TextBox 43"/>
            <p:cNvSpPr txBox="1">
              <a:spLocks noChangeArrowheads="1"/>
            </p:cNvSpPr>
            <p:nvPr/>
          </p:nvSpPr>
          <p:spPr bwMode="auto">
            <a:xfrm>
              <a:off x="5108146" y="3388847"/>
              <a:ext cx="990600" cy="4617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000">
                  <a:solidFill>
                    <a:schemeClr val="tx1"/>
                  </a:solidFill>
                  <a:latin typeface="Arial" charset="0"/>
                  <a:ea typeface="ＭＳ Ｐゴシック" pitchFamily="34" charset="-128"/>
                  <a:cs typeface="Arial" charset="0"/>
                </a:defRPr>
              </a:lvl1pPr>
              <a:lvl2pPr marL="742950" indent="-285750">
                <a:defRPr sz="2600">
                  <a:solidFill>
                    <a:schemeClr val="tx1"/>
                  </a:solidFill>
                  <a:latin typeface="Arial" charset="0"/>
                  <a:ea typeface="Arial" charset="0"/>
                  <a:cs typeface="Arial" charset="0"/>
                </a:defRPr>
              </a:lvl2pPr>
              <a:lvl3pPr marL="1143000" indent="-228600">
                <a:defRPr sz="2400">
                  <a:solidFill>
                    <a:schemeClr val="tx1"/>
                  </a:solidFill>
                  <a:latin typeface="Arial" charset="0"/>
                  <a:ea typeface="Arial" charset="0"/>
                  <a:cs typeface="Arial" charset="0"/>
                </a:defRPr>
              </a:lvl3pPr>
              <a:lvl4pPr marL="1600200" indent="-228600">
                <a:defRPr sz="2200">
                  <a:solidFill>
                    <a:schemeClr val="tx1"/>
                  </a:solidFill>
                  <a:latin typeface="Arial" charset="0"/>
                  <a:ea typeface="Arial" charset="0"/>
                  <a:cs typeface="Arial" charset="0"/>
                </a:defRPr>
              </a:lvl4pPr>
              <a:lvl5pPr marL="2057400" indent="-228600">
                <a:defRPr sz="2200">
                  <a:solidFill>
                    <a:schemeClr val="tx1"/>
                  </a:solidFill>
                  <a:latin typeface="Arial" charset="0"/>
                  <a:ea typeface="Arial" charset="0"/>
                  <a:cs typeface="Arial" charset="0"/>
                </a:defRPr>
              </a:lvl5pPr>
              <a:lvl6pPr marL="2514600" indent="-228600" eaLnBrk="0" hangingPunct="0">
                <a:spcBef>
                  <a:spcPct val="20000"/>
                </a:spcBef>
                <a:defRPr sz="2200">
                  <a:solidFill>
                    <a:schemeClr val="tx1"/>
                  </a:solidFill>
                  <a:latin typeface="Arial" charset="0"/>
                  <a:ea typeface="Arial" charset="0"/>
                  <a:cs typeface="Arial" charset="0"/>
                </a:defRPr>
              </a:lvl6pPr>
              <a:lvl7pPr marL="2971800" indent="-228600" eaLnBrk="0" hangingPunct="0">
                <a:spcBef>
                  <a:spcPct val="20000"/>
                </a:spcBef>
                <a:defRPr sz="2200">
                  <a:solidFill>
                    <a:schemeClr val="tx1"/>
                  </a:solidFill>
                  <a:latin typeface="Arial" charset="0"/>
                  <a:ea typeface="Arial" charset="0"/>
                  <a:cs typeface="Arial" charset="0"/>
                </a:defRPr>
              </a:lvl7pPr>
              <a:lvl8pPr marL="3429000" indent="-228600" eaLnBrk="0" hangingPunct="0">
                <a:spcBef>
                  <a:spcPct val="20000"/>
                </a:spcBef>
                <a:defRPr sz="2200">
                  <a:solidFill>
                    <a:schemeClr val="tx1"/>
                  </a:solidFill>
                  <a:latin typeface="Arial" charset="0"/>
                  <a:ea typeface="Arial" charset="0"/>
                  <a:cs typeface="Arial" charset="0"/>
                </a:defRPr>
              </a:lvl8pPr>
              <a:lvl9pPr marL="3886200" indent="-228600" eaLnBrk="0" hangingPunct="0">
                <a:spcBef>
                  <a:spcPct val="20000"/>
                </a:spcBef>
                <a:defRPr sz="2200">
                  <a:solidFill>
                    <a:schemeClr val="tx1"/>
                  </a:solidFill>
                  <a:latin typeface="Arial" charset="0"/>
                  <a:ea typeface="Arial" charset="0"/>
                  <a:cs typeface="Arial" charset="0"/>
                </a:defRPr>
              </a:lvl9pPr>
            </a:lstStyle>
            <a:p>
              <a:r>
                <a:rPr lang="en-US" altLang="en-US" sz="2400"/>
                <a:t>Y</a:t>
              </a:r>
            </a:p>
          </p:txBody>
        </p:sp>
        <p:sp>
          <p:nvSpPr>
            <p:cNvPr id="56" name="TextBox 44"/>
            <p:cNvSpPr txBox="1">
              <a:spLocks noChangeArrowheads="1"/>
            </p:cNvSpPr>
            <p:nvPr/>
          </p:nvSpPr>
          <p:spPr bwMode="auto">
            <a:xfrm>
              <a:off x="5108146" y="3998511"/>
              <a:ext cx="990600" cy="4617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000">
                  <a:solidFill>
                    <a:schemeClr val="tx1"/>
                  </a:solidFill>
                  <a:latin typeface="Arial" charset="0"/>
                  <a:ea typeface="ＭＳ Ｐゴシック" pitchFamily="34" charset="-128"/>
                  <a:cs typeface="Arial" charset="0"/>
                </a:defRPr>
              </a:lvl1pPr>
              <a:lvl2pPr marL="742950" indent="-285750">
                <a:defRPr sz="2600">
                  <a:solidFill>
                    <a:schemeClr val="tx1"/>
                  </a:solidFill>
                  <a:latin typeface="Arial" charset="0"/>
                  <a:ea typeface="Arial" charset="0"/>
                  <a:cs typeface="Arial" charset="0"/>
                </a:defRPr>
              </a:lvl2pPr>
              <a:lvl3pPr marL="1143000" indent="-228600">
                <a:defRPr sz="2400">
                  <a:solidFill>
                    <a:schemeClr val="tx1"/>
                  </a:solidFill>
                  <a:latin typeface="Arial" charset="0"/>
                  <a:ea typeface="Arial" charset="0"/>
                  <a:cs typeface="Arial" charset="0"/>
                </a:defRPr>
              </a:lvl3pPr>
              <a:lvl4pPr marL="1600200" indent="-228600">
                <a:defRPr sz="2200">
                  <a:solidFill>
                    <a:schemeClr val="tx1"/>
                  </a:solidFill>
                  <a:latin typeface="Arial" charset="0"/>
                  <a:ea typeface="Arial" charset="0"/>
                  <a:cs typeface="Arial" charset="0"/>
                </a:defRPr>
              </a:lvl4pPr>
              <a:lvl5pPr marL="2057400" indent="-228600">
                <a:defRPr sz="2200">
                  <a:solidFill>
                    <a:schemeClr val="tx1"/>
                  </a:solidFill>
                  <a:latin typeface="Arial" charset="0"/>
                  <a:ea typeface="Arial" charset="0"/>
                  <a:cs typeface="Arial" charset="0"/>
                </a:defRPr>
              </a:lvl5pPr>
              <a:lvl6pPr marL="2514600" indent="-228600" eaLnBrk="0" hangingPunct="0">
                <a:spcBef>
                  <a:spcPct val="20000"/>
                </a:spcBef>
                <a:defRPr sz="2200">
                  <a:solidFill>
                    <a:schemeClr val="tx1"/>
                  </a:solidFill>
                  <a:latin typeface="Arial" charset="0"/>
                  <a:ea typeface="Arial" charset="0"/>
                  <a:cs typeface="Arial" charset="0"/>
                </a:defRPr>
              </a:lvl6pPr>
              <a:lvl7pPr marL="2971800" indent="-228600" eaLnBrk="0" hangingPunct="0">
                <a:spcBef>
                  <a:spcPct val="20000"/>
                </a:spcBef>
                <a:defRPr sz="2200">
                  <a:solidFill>
                    <a:schemeClr val="tx1"/>
                  </a:solidFill>
                  <a:latin typeface="Arial" charset="0"/>
                  <a:ea typeface="Arial" charset="0"/>
                  <a:cs typeface="Arial" charset="0"/>
                </a:defRPr>
              </a:lvl7pPr>
              <a:lvl8pPr marL="3429000" indent="-228600" eaLnBrk="0" hangingPunct="0">
                <a:spcBef>
                  <a:spcPct val="20000"/>
                </a:spcBef>
                <a:defRPr sz="2200">
                  <a:solidFill>
                    <a:schemeClr val="tx1"/>
                  </a:solidFill>
                  <a:latin typeface="Arial" charset="0"/>
                  <a:ea typeface="Arial" charset="0"/>
                  <a:cs typeface="Arial" charset="0"/>
                </a:defRPr>
              </a:lvl8pPr>
              <a:lvl9pPr marL="3886200" indent="-228600" eaLnBrk="0" hangingPunct="0">
                <a:spcBef>
                  <a:spcPct val="20000"/>
                </a:spcBef>
                <a:defRPr sz="2200">
                  <a:solidFill>
                    <a:schemeClr val="tx1"/>
                  </a:solidFill>
                  <a:latin typeface="Arial" charset="0"/>
                  <a:ea typeface="Arial" charset="0"/>
                  <a:cs typeface="Arial" charset="0"/>
                </a:defRPr>
              </a:lvl9pPr>
            </a:lstStyle>
            <a:p>
              <a:r>
                <a:rPr lang="en-US" altLang="en-US" sz="2400"/>
                <a:t>Z</a:t>
              </a:r>
            </a:p>
          </p:txBody>
        </p:sp>
        <p:grpSp>
          <p:nvGrpSpPr>
            <p:cNvPr id="57" name="Group 45"/>
            <p:cNvGrpSpPr>
              <a:grpSpLocks/>
            </p:cNvGrpSpPr>
            <p:nvPr/>
          </p:nvGrpSpPr>
          <p:grpSpPr bwMode="auto">
            <a:xfrm>
              <a:off x="3806396" y="2785532"/>
              <a:ext cx="1314450" cy="444547"/>
              <a:chOff x="3806396" y="1864686"/>
              <a:chExt cx="1314450" cy="444547"/>
            </a:xfrm>
          </p:grpSpPr>
          <p:cxnSp>
            <p:nvCxnSpPr>
              <p:cNvPr id="58" name="Straight Connector 3"/>
              <p:cNvCxnSpPr>
                <a:cxnSpLocks noChangeShapeType="1"/>
              </p:cNvCxnSpPr>
              <p:nvPr/>
            </p:nvCxnSpPr>
            <p:spPr bwMode="auto">
              <a:xfrm>
                <a:off x="3806396" y="1877387"/>
                <a:ext cx="13081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59" name="Straight Connector 4"/>
              <p:cNvCxnSpPr>
                <a:cxnSpLocks noChangeShapeType="1"/>
              </p:cNvCxnSpPr>
              <p:nvPr/>
            </p:nvCxnSpPr>
            <p:spPr bwMode="auto">
              <a:xfrm>
                <a:off x="3812746" y="2290183"/>
                <a:ext cx="13081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60" name="Straight Connector 6"/>
              <p:cNvCxnSpPr>
                <a:cxnSpLocks noChangeShapeType="1"/>
              </p:cNvCxnSpPr>
              <p:nvPr/>
            </p:nvCxnSpPr>
            <p:spPr bwMode="auto">
              <a:xfrm>
                <a:off x="3825446" y="1864686"/>
                <a:ext cx="0" cy="444547"/>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grpSp>
      </p:grpSp>
    </p:spTree>
    <p:extLst>
      <p:ext uri="{BB962C8B-B14F-4D97-AF65-F5344CB8AC3E}">
        <p14:creationId xmlns:p14="http://schemas.microsoft.com/office/powerpoint/2010/main" val="13296781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ltLang="en-US" smtClean="0"/>
              <a:t>In the hypothetical phylogenetic tree shown, which taxon or taxa serve(s) as the best outgroup for analyzing taxon U + V?</a:t>
            </a:r>
            <a:endParaRPr lang="en-US" dirty="0"/>
          </a:p>
        </p:txBody>
      </p:sp>
      <p:sp>
        <p:nvSpPr>
          <p:cNvPr id="10" name="Content Placeholder 9"/>
          <p:cNvSpPr>
            <a:spLocks noGrp="1"/>
          </p:cNvSpPr>
          <p:nvPr>
            <p:ph idx="1"/>
          </p:nvPr>
        </p:nvSpPr>
        <p:spPr/>
        <p:txBody>
          <a:bodyPr/>
          <a:lstStyle/>
          <a:p>
            <a:r>
              <a:rPr lang="en-US" altLang="en-US" dirty="0" smtClean="0"/>
              <a:t>Z</a:t>
            </a:r>
          </a:p>
          <a:p>
            <a:r>
              <a:rPr lang="en-US" altLang="en-US" dirty="0" smtClean="0"/>
              <a:t>Y</a:t>
            </a:r>
          </a:p>
          <a:p>
            <a:r>
              <a:rPr lang="en-US" altLang="en-US" b="1" dirty="0" smtClean="0"/>
              <a:t>W and/or X</a:t>
            </a:r>
          </a:p>
          <a:p>
            <a:r>
              <a:rPr lang="en-US" altLang="en-US" dirty="0" smtClean="0"/>
              <a:t>V</a:t>
            </a:r>
            <a:br>
              <a:rPr lang="en-US" altLang="en-US" dirty="0" smtClean="0"/>
            </a:br>
            <a:endParaRPr lang="en-US" dirty="0"/>
          </a:p>
        </p:txBody>
      </p:sp>
      <p:sp>
        <p:nvSpPr>
          <p:cNvPr id="2" name="Footer Placeholder 1"/>
          <p:cNvSpPr>
            <a:spLocks noGrp="1"/>
          </p:cNvSpPr>
          <p:nvPr>
            <p:ph type="ftr" sz="quarter" idx="3"/>
          </p:nvPr>
        </p:nvSpPr>
        <p:spPr/>
        <p:txBody>
          <a:bodyPr/>
          <a:lstStyle/>
          <a:p>
            <a:r>
              <a:rPr lang="en-US" smtClean="0"/>
              <a:t> © 2016 Pearson Education, Inc.</a:t>
            </a:r>
            <a:endParaRPr lang="en-US" dirty="0"/>
          </a:p>
        </p:txBody>
      </p:sp>
      <p:grpSp>
        <p:nvGrpSpPr>
          <p:cNvPr id="40" name="Group 28"/>
          <p:cNvGrpSpPr>
            <a:grpSpLocks/>
          </p:cNvGrpSpPr>
          <p:nvPr/>
        </p:nvGrpSpPr>
        <p:grpSpPr bwMode="auto">
          <a:xfrm>
            <a:off x="4512500" y="1277656"/>
            <a:ext cx="4114800" cy="2824163"/>
            <a:chOff x="1983946" y="1636062"/>
            <a:chExt cx="4114800" cy="2824163"/>
          </a:xfrm>
        </p:grpSpPr>
        <p:grpSp>
          <p:nvGrpSpPr>
            <p:cNvPr id="41" name="Group 29"/>
            <p:cNvGrpSpPr>
              <a:grpSpLocks/>
            </p:cNvGrpSpPr>
            <p:nvPr/>
          </p:nvGrpSpPr>
          <p:grpSpPr bwMode="auto">
            <a:xfrm>
              <a:off x="3806396" y="1864686"/>
              <a:ext cx="1314450" cy="444547"/>
              <a:chOff x="3806396" y="1864686"/>
              <a:chExt cx="1314450" cy="444547"/>
            </a:xfrm>
          </p:grpSpPr>
          <p:cxnSp>
            <p:nvCxnSpPr>
              <p:cNvPr id="61" name="Straight Connector 3"/>
              <p:cNvCxnSpPr>
                <a:cxnSpLocks noChangeShapeType="1"/>
              </p:cNvCxnSpPr>
              <p:nvPr/>
            </p:nvCxnSpPr>
            <p:spPr bwMode="auto">
              <a:xfrm>
                <a:off x="3806396" y="1877387"/>
                <a:ext cx="13081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62" name="Straight Connector 4"/>
              <p:cNvCxnSpPr>
                <a:cxnSpLocks noChangeShapeType="1"/>
              </p:cNvCxnSpPr>
              <p:nvPr/>
            </p:nvCxnSpPr>
            <p:spPr bwMode="auto">
              <a:xfrm>
                <a:off x="3812746" y="2290183"/>
                <a:ext cx="13081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63" name="Straight Connector 6"/>
              <p:cNvCxnSpPr>
                <a:cxnSpLocks noChangeShapeType="1"/>
              </p:cNvCxnSpPr>
              <p:nvPr/>
            </p:nvCxnSpPr>
            <p:spPr bwMode="auto">
              <a:xfrm>
                <a:off x="3825446" y="1864686"/>
                <a:ext cx="0" cy="444547"/>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grpSp>
        <p:cxnSp>
          <p:nvCxnSpPr>
            <p:cNvPr id="42" name="Straight Connector 30"/>
            <p:cNvCxnSpPr>
              <a:cxnSpLocks noChangeShapeType="1"/>
            </p:cNvCxnSpPr>
            <p:nvPr/>
          </p:nvCxnSpPr>
          <p:spPr bwMode="auto">
            <a:xfrm flipH="1" flipV="1">
              <a:off x="3038046" y="2080609"/>
              <a:ext cx="800100" cy="12701"/>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43" name="Straight Connector 31"/>
            <p:cNvCxnSpPr>
              <a:cxnSpLocks noChangeShapeType="1"/>
            </p:cNvCxnSpPr>
            <p:nvPr/>
          </p:nvCxnSpPr>
          <p:spPr bwMode="auto">
            <a:xfrm flipH="1" flipV="1">
              <a:off x="3050746" y="2988755"/>
              <a:ext cx="774700" cy="12701"/>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44" name="Straight Connector 32"/>
            <p:cNvCxnSpPr>
              <a:cxnSpLocks noChangeShapeType="1"/>
            </p:cNvCxnSpPr>
            <p:nvPr/>
          </p:nvCxnSpPr>
          <p:spPr bwMode="auto">
            <a:xfrm flipH="1">
              <a:off x="2504646" y="2474352"/>
              <a:ext cx="5461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45" name="Straight Connector 17"/>
            <p:cNvCxnSpPr>
              <a:cxnSpLocks noChangeShapeType="1"/>
            </p:cNvCxnSpPr>
            <p:nvPr/>
          </p:nvCxnSpPr>
          <p:spPr bwMode="auto">
            <a:xfrm>
              <a:off x="2517346" y="2461649"/>
              <a:ext cx="0" cy="1219329"/>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46" name="Straight Connector 18"/>
            <p:cNvCxnSpPr>
              <a:cxnSpLocks noChangeShapeType="1"/>
            </p:cNvCxnSpPr>
            <p:nvPr/>
          </p:nvCxnSpPr>
          <p:spPr bwMode="auto">
            <a:xfrm>
              <a:off x="3050746" y="2067907"/>
              <a:ext cx="0" cy="939899"/>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47" name="Straight Connector 31"/>
            <p:cNvCxnSpPr>
              <a:cxnSpLocks noChangeShapeType="1"/>
            </p:cNvCxnSpPr>
            <p:nvPr/>
          </p:nvCxnSpPr>
          <p:spPr bwMode="auto">
            <a:xfrm flipH="1">
              <a:off x="2517346" y="3661928"/>
              <a:ext cx="25908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48" name="Straight Connector 33"/>
            <p:cNvCxnSpPr>
              <a:cxnSpLocks noChangeShapeType="1"/>
            </p:cNvCxnSpPr>
            <p:nvPr/>
          </p:nvCxnSpPr>
          <p:spPr bwMode="auto">
            <a:xfrm flipH="1">
              <a:off x="1983946" y="2995105"/>
              <a:ext cx="5461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49" name="Straight Connector 34"/>
            <p:cNvCxnSpPr>
              <a:cxnSpLocks noChangeShapeType="1"/>
            </p:cNvCxnSpPr>
            <p:nvPr/>
          </p:nvCxnSpPr>
          <p:spPr bwMode="auto">
            <a:xfrm>
              <a:off x="2002996" y="2995105"/>
              <a:ext cx="0" cy="1219329"/>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50" name="Straight Connector 35"/>
            <p:cNvCxnSpPr>
              <a:cxnSpLocks noChangeShapeType="1"/>
            </p:cNvCxnSpPr>
            <p:nvPr/>
          </p:nvCxnSpPr>
          <p:spPr bwMode="auto">
            <a:xfrm flipH="1">
              <a:off x="1983946" y="4214434"/>
              <a:ext cx="31242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sp>
          <p:nvSpPr>
            <p:cNvPr id="51" name="TextBox 39"/>
            <p:cNvSpPr txBox="1">
              <a:spLocks noChangeArrowheads="1"/>
            </p:cNvSpPr>
            <p:nvPr/>
          </p:nvSpPr>
          <p:spPr bwMode="auto">
            <a:xfrm>
              <a:off x="5108146" y="1636062"/>
              <a:ext cx="990600" cy="4617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000">
                  <a:solidFill>
                    <a:schemeClr val="tx1"/>
                  </a:solidFill>
                  <a:latin typeface="Arial" charset="0"/>
                  <a:ea typeface="ＭＳ Ｐゴシック" pitchFamily="34" charset="-128"/>
                  <a:cs typeface="Arial" charset="0"/>
                </a:defRPr>
              </a:lvl1pPr>
              <a:lvl2pPr marL="742950" indent="-285750">
                <a:defRPr sz="2600">
                  <a:solidFill>
                    <a:schemeClr val="tx1"/>
                  </a:solidFill>
                  <a:latin typeface="Arial" charset="0"/>
                  <a:ea typeface="Arial" charset="0"/>
                  <a:cs typeface="Arial" charset="0"/>
                </a:defRPr>
              </a:lvl2pPr>
              <a:lvl3pPr marL="1143000" indent="-228600">
                <a:defRPr sz="2400">
                  <a:solidFill>
                    <a:schemeClr val="tx1"/>
                  </a:solidFill>
                  <a:latin typeface="Arial" charset="0"/>
                  <a:ea typeface="Arial" charset="0"/>
                  <a:cs typeface="Arial" charset="0"/>
                </a:defRPr>
              </a:lvl3pPr>
              <a:lvl4pPr marL="1600200" indent="-228600">
                <a:defRPr sz="2200">
                  <a:solidFill>
                    <a:schemeClr val="tx1"/>
                  </a:solidFill>
                  <a:latin typeface="Arial" charset="0"/>
                  <a:ea typeface="Arial" charset="0"/>
                  <a:cs typeface="Arial" charset="0"/>
                </a:defRPr>
              </a:lvl4pPr>
              <a:lvl5pPr marL="2057400" indent="-228600">
                <a:defRPr sz="2200">
                  <a:solidFill>
                    <a:schemeClr val="tx1"/>
                  </a:solidFill>
                  <a:latin typeface="Arial" charset="0"/>
                  <a:ea typeface="Arial" charset="0"/>
                  <a:cs typeface="Arial" charset="0"/>
                </a:defRPr>
              </a:lvl5pPr>
              <a:lvl6pPr marL="2514600" indent="-228600" eaLnBrk="0" hangingPunct="0">
                <a:spcBef>
                  <a:spcPct val="20000"/>
                </a:spcBef>
                <a:defRPr sz="2200">
                  <a:solidFill>
                    <a:schemeClr val="tx1"/>
                  </a:solidFill>
                  <a:latin typeface="Arial" charset="0"/>
                  <a:ea typeface="Arial" charset="0"/>
                  <a:cs typeface="Arial" charset="0"/>
                </a:defRPr>
              </a:lvl6pPr>
              <a:lvl7pPr marL="2971800" indent="-228600" eaLnBrk="0" hangingPunct="0">
                <a:spcBef>
                  <a:spcPct val="20000"/>
                </a:spcBef>
                <a:defRPr sz="2200">
                  <a:solidFill>
                    <a:schemeClr val="tx1"/>
                  </a:solidFill>
                  <a:latin typeface="Arial" charset="0"/>
                  <a:ea typeface="Arial" charset="0"/>
                  <a:cs typeface="Arial" charset="0"/>
                </a:defRPr>
              </a:lvl7pPr>
              <a:lvl8pPr marL="3429000" indent="-228600" eaLnBrk="0" hangingPunct="0">
                <a:spcBef>
                  <a:spcPct val="20000"/>
                </a:spcBef>
                <a:defRPr sz="2200">
                  <a:solidFill>
                    <a:schemeClr val="tx1"/>
                  </a:solidFill>
                  <a:latin typeface="Arial" charset="0"/>
                  <a:ea typeface="Arial" charset="0"/>
                  <a:cs typeface="Arial" charset="0"/>
                </a:defRPr>
              </a:lvl8pPr>
              <a:lvl9pPr marL="3886200" indent="-228600" eaLnBrk="0" hangingPunct="0">
                <a:spcBef>
                  <a:spcPct val="20000"/>
                </a:spcBef>
                <a:defRPr sz="2200">
                  <a:solidFill>
                    <a:schemeClr val="tx1"/>
                  </a:solidFill>
                  <a:latin typeface="Arial" charset="0"/>
                  <a:ea typeface="Arial" charset="0"/>
                  <a:cs typeface="Arial" charset="0"/>
                </a:defRPr>
              </a:lvl9pPr>
            </a:lstStyle>
            <a:p>
              <a:r>
                <a:rPr lang="en-US" altLang="en-US" sz="2400"/>
                <a:t>U</a:t>
              </a:r>
            </a:p>
          </p:txBody>
        </p:sp>
        <p:sp>
          <p:nvSpPr>
            <p:cNvPr id="52" name="TextBox 40"/>
            <p:cNvSpPr txBox="1">
              <a:spLocks noChangeArrowheads="1"/>
            </p:cNvSpPr>
            <p:nvPr/>
          </p:nvSpPr>
          <p:spPr bwMode="auto">
            <a:xfrm>
              <a:off x="5108146" y="2017102"/>
              <a:ext cx="990600" cy="4617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000">
                  <a:solidFill>
                    <a:schemeClr val="tx1"/>
                  </a:solidFill>
                  <a:latin typeface="Arial" charset="0"/>
                  <a:ea typeface="ＭＳ Ｐゴシック" pitchFamily="34" charset="-128"/>
                  <a:cs typeface="Arial" charset="0"/>
                </a:defRPr>
              </a:lvl1pPr>
              <a:lvl2pPr marL="742950" indent="-285750">
                <a:defRPr sz="2600">
                  <a:solidFill>
                    <a:schemeClr val="tx1"/>
                  </a:solidFill>
                  <a:latin typeface="Arial" charset="0"/>
                  <a:ea typeface="Arial" charset="0"/>
                  <a:cs typeface="Arial" charset="0"/>
                </a:defRPr>
              </a:lvl2pPr>
              <a:lvl3pPr marL="1143000" indent="-228600">
                <a:defRPr sz="2400">
                  <a:solidFill>
                    <a:schemeClr val="tx1"/>
                  </a:solidFill>
                  <a:latin typeface="Arial" charset="0"/>
                  <a:ea typeface="Arial" charset="0"/>
                  <a:cs typeface="Arial" charset="0"/>
                </a:defRPr>
              </a:lvl3pPr>
              <a:lvl4pPr marL="1600200" indent="-228600">
                <a:defRPr sz="2200">
                  <a:solidFill>
                    <a:schemeClr val="tx1"/>
                  </a:solidFill>
                  <a:latin typeface="Arial" charset="0"/>
                  <a:ea typeface="Arial" charset="0"/>
                  <a:cs typeface="Arial" charset="0"/>
                </a:defRPr>
              </a:lvl4pPr>
              <a:lvl5pPr marL="2057400" indent="-228600">
                <a:defRPr sz="2200">
                  <a:solidFill>
                    <a:schemeClr val="tx1"/>
                  </a:solidFill>
                  <a:latin typeface="Arial" charset="0"/>
                  <a:ea typeface="Arial" charset="0"/>
                  <a:cs typeface="Arial" charset="0"/>
                </a:defRPr>
              </a:lvl5pPr>
              <a:lvl6pPr marL="2514600" indent="-228600" eaLnBrk="0" hangingPunct="0">
                <a:spcBef>
                  <a:spcPct val="20000"/>
                </a:spcBef>
                <a:defRPr sz="2200">
                  <a:solidFill>
                    <a:schemeClr val="tx1"/>
                  </a:solidFill>
                  <a:latin typeface="Arial" charset="0"/>
                  <a:ea typeface="Arial" charset="0"/>
                  <a:cs typeface="Arial" charset="0"/>
                </a:defRPr>
              </a:lvl6pPr>
              <a:lvl7pPr marL="2971800" indent="-228600" eaLnBrk="0" hangingPunct="0">
                <a:spcBef>
                  <a:spcPct val="20000"/>
                </a:spcBef>
                <a:defRPr sz="2200">
                  <a:solidFill>
                    <a:schemeClr val="tx1"/>
                  </a:solidFill>
                  <a:latin typeface="Arial" charset="0"/>
                  <a:ea typeface="Arial" charset="0"/>
                  <a:cs typeface="Arial" charset="0"/>
                </a:defRPr>
              </a:lvl7pPr>
              <a:lvl8pPr marL="3429000" indent="-228600" eaLnBrk="0" hangingPunct="0">
                <a:spcBef>
                  <a:spcPct val="20000"/>
                </a:spcBef>
                <a:defRPr sz="2200">
                  <a:solidFill>
                    <a:schemeClr val="tx1"/>
                  </a:solidFill>
                  <a:latin typeface="Arial" charset="0"/>
                  <a:ea typeface="Arial" charset="0"/>
                  <a:cs typeface="Arial" charset="0"/>
                </a:defRPr>
              </a:lvl8pPr>
              <a:lvl9pPr marL="3886200" indent="-228600" eaLnBrk="0" hangingPunct="0">
                <a:spcBef>
                  <a:spcPct val="20000"/>
                </a:spcBef>
                <a:defRPr sz="2200">
                  <a:solidFill>
                    <a:schemeClr val="tx1"/>
                  </a:solidFill>
                  <a:latin typeface="Arial" charset="0"/>
                  <a:ea typeface="Arial" charset="0"/>
                  <a:cs typeface="Arial" charset="0"/>
                </a:defRPr>
              </a:lvl9pPr>
            </a:lstStyle>
            <a:p>
              <a:r>
                <a:rPr lang="en-US" altLang="en-US" sz="2400"/>
                <a:t>V</a:t>
              </a:r>
            </a:p>
          </p:txBody>
        </p:sp>
        <p:sp>
          <p:nvSpPr>
            <p:cNvPr id="53" name="TextBox 41"/>
            <p:cNvSpPr txBox="1">
              <a:spLocks noChangeArrowheads="1"/>
            </p:cNvSpPr>
            <p:nvPr/>
          </p:nvSpPr>
          <p:spPr bwMode="auto">
            <a:xfrm>
              <a:off x="5108146" y="2474350"/>
              <a:ext cx="990600" cy="4617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000">
                  <a:solidFill>
                    <a:schemeClr val="tx1"/>
                  </a:solidFill>
                  <a:latin typeface="Arial" charset="0"/>
                  <a:ea typeface="ＭＳ Ｐゴシック" pitchFamily="34" charset="-128"/>
                  <a:cs typeface="Arial" charset="0"/>
                </a:defRPr>
              </a:lvl1pPr>
              <a:lvl2pPr marL="742950" indent="-285750">
                <a:defRPr sz="2600">
                  <a:solidFill>
                    <a:schemeClr val="tx1"/>
                  </a:solidFill>
                  <a:latin typeface="Arial" charset="0"/>
                  <a:ea typeface="Arial" charset="0"/>
                  <a:cs typeface="Arial" charset="0"/>
                </a:defRPr>
              </a:lvl2pPr>
              <a:lvl3pPr marL="1143000" indent="-228600">
                <a:defRPr sz="2400">
                  <a:solidFill>
                    <a:schemeClr val="tx1"/>
                  </a:solidFill>
                  <a:latin typeface="Arial" charset="0"/>
                  <a:ea typeface="Arial" charset="0"/>
                  <a:cs typeface="Arial" charset="0"/>
                </a:defRPr>
              </a:lvl3pPr>
              <a:lvl4pPr marL="1600200" indent="-228600">
                <a:defRPr sz="2200">
                  <a:solidFill>
                    <a:schemeClr val="tx1"/>
                  </a:solidFill>
                  <a:latin typeface="Arial" charset="0"/>
                  <a:ea typeface="Arial" charset="0"/>
                  <a:cs typeface="Arial" charset="0"/>
                </a:defRPr>
              </a:lvl4pPr>
              <a:lvl5pPr marL="2057400" indent="-228600">
                <a:defRPr sz="2200">
                  <a:solidFill>
                    <a:schemeClr val="tx1"/>
                  </a:solidFill>
                  <a:latin typeface="Arial" charset="0"/>
                  <a:ea typeface="Arial" charset="0"/>
                  <a:cs typeface="Arial" charset="0"/>
                </a:defRPr>
              </a:lvl5pPr>
              <a:lvl6pPr marL="2514600" indent="-228600" eaLnBrk="0" hangingPunct="0">
                <a:spcBef>
                  <a:spcPct val="20000"/>
                </a:spcBef>
                <a:defRPr sz="2200">
                  <a:solidFill>
                    <a:schemeClr val="tx1"/>
                  </a:solidFill>
                  <a:latin typeface="Arial" charset="0"/>
                  <a:ea typeface="Arial" charset="0"/>
                  <a:cs typeface="Arial" charset="0"/>
                </a:defRPr>
              </a:lvl6pPr>
              <a:lvl7pPr marL="2971800" indent="-228600" eaLnBrk="0" hangingPunct="0">
                <a:spcBef>
                  <a:spcPct val="20000"/>
                </a:spcBef>
                <a:defRPr sz="2200">
                  <a:solidFill>
                    <a:schemeClr val="tx1"/>
                  </a:solidFill>
                  <a:latin typeface="Arial" charset="0"/>
                  <a:ea typeface="Arial" charset="0"/>
                  <a:cs typeface="Arial" charset="0"/>
                </a:defRPr>
              </a:lvl7pPr>
              <a:lvl8pPr marL="3429000" indent="-228600" eaLnBrk="0" hangingPunct="0">
                <a:spcBef>
                  <a:spcPct val="20000"/>
                </a:spcBef>
                <a:defRPr sz="2200">
                  <a:solidFill>
                    <a:schemeClr val="tx1"/>
                  </a:solidFill>
                  <a:latin typeface="Arial" charset="0"/>
                  <a:ea typeface="Arial" charset="0"/>
                  <a:cs typeface="Arial" charset="0"/>
                </a:defRPr>
              </a:lvl8pPr>
              <a:lvl9pPr marL="3886200" indent="-228600" eaLnBrk="0" hangingPunct="0">
                <a:spcBef>
                  <a:spcPct val="20000"/>
                </a:spcBef>
                <a:defRPr sz="2200">
                  <a:solidFill>
                    <a:schemeClr val="tx1"/>
                  </a:solidFill>
                  <a:latin typeface="Arial" charset="0"/>
                  <a:ea typeface="Arial" charset="0"/>
                  <a:cs typeface="Arial" charset="0"/>
                </a:defRPr>
              </a:lvl9pPr>
            </a:lstStyle>
            <a:p>
              <a:r>
                <a:rPr lang="en-US" altLang="en-US" sz="2400"/>
                <a:t>W</a:t>
              </a:r>
            </a:p>
          </p:txBody>
        </p:sp>
        <p:sp>
          <p:nvSpPr>
            <p:cNvPr id="54" name="TextBox 42"/>
            <p:cNvSpPr txBox="1">
              <a:spLocks noChangeArrowheads="1"/>
            </p:cNvSpPr>
            <p:nvPr/>
          </p:nvSpPr>
          <p:spPr bwMode="auto">
            <a:xfrm>
              <a:off x="5108146" y="2931599"/>
              <a:ext cx="990600" cy="4617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000">
                  <a:solidFill>
                    <a:schemeClr val="tx1"/>
                  </a:solidFill>
                  <a:latin typeface="Arial" charset="0"/>
                  <a:ea typeface="ＭＳ Ｐゴシック" pitchFamily="34" charset="-128"/>
                  <a:cs typeface="Arial" charset="0"/>
                </a:defRPr>
              </a:lvl1pPr>
              <a:lvl2pPr marL="742950" indent="-285750">
                <a:defRPr sz="2600">
                  <a:solidFill>
                    <a:schemeClr val="tx1"/>
                  </a:solidFill>
                  <a:latin typeface="Arial" charset="0"/>
                  <a:ea typeface="Arial" charset="0"/>
                  <a:cs typeface="Arial" charset="0"/>
                </a:defRPr>
              </a:lvl2pPr>
              <a:lvl3pPr marL="1143000" indent="-228600">
                <a:defRPr sz="2400">
                  <a:solidFill>
                    <a:schemeClr val="tx1"/>
                  </a:solidFill>
                  <a:latin typeface="Arial" charset="0"/>
                  <a:ea typeface="Arial" charset="0"/>
                  <a:cs typeface="Arial" charset="0"/>
                </a:defRPr>
              </a:lvl3pPr>
              <a:lvl4pPr marL="1600200" indent="-228600">
                <a:defRPr sz="2200">
                  <a:solidFill>
                    <a:schemeClr val="tx1"/>
                  </a:solidFill>
                  <a:latin typeface="Arial" charset="0"/>
                  <a:ea typeface="Arial" charset="0"/>
                  <a:cs typeface="Arial" charset="0"/>
                </a:defRPr>
              </a:lvl4pPr>
              <a:lvl5pPr marL="2057400" indent="-228600">
                <a:defRPr sz="2200">
                  <a:solidFill>
                    <a:schemeClr val="tx1"/>
                  </a:solidFill>
                  <a:latin typeface="Arial" charset="0"/>
                  <a:ea typeface="Arial" charset="0"/>
                  <a:cs typeface="Arial" charset="0"/>
                </a:defRPr>
              </a:lvl5pPr>
              <a:lvl6pPr marL="2514600" indent="-228600" eaLnBrk="0" hangingPunct="0">
                <a:spcBef>
                  <a:spcPct val="20000"/>
                </a:spcBef>
                <a:defRPr sz="2200">
                  <a:solidFill>
                    <a:schemeClr val="tx1"/>
                  </a:solidFill>
                  <a:latin typeface="Arial" charset="0"/>
                  <a:ea typeface="Arial" charset="0"/>
                  <a:cs typeface="Arial" charset="0"/>
                </a:defRPr>
              </a:lvl6pPr>
              <a:lvl7pPr marL="2971800" indent="-228600" eaLnBrk="0" hangingPunct="0">
                <a:spcBef>
                  <a:spcPct val="20000"/>
                </a:spcBef>
                <a:defRPr sz="2200">
                  <a:solidFill>
                    <a:schemeClr val="tx1"/>
                  </a:solidFill>
                  <a:latin typeface="Arial" charset="0"/>
                  <a:ea typeface="Arial" charset="0"/>
                  <a:cs typeface="Arial" charset="0"/>
                </a:defRPr>
              </a:lvl7pPr>
              <a:lvl8pPr marL="3429000" indent="-228600" eaLnBrk="0" hangingPunct="0">
                <a:spcBef>
                  <a:spcPct val="20000"/>
                </a:spcBef>
                <a:defRPr sz="2200">
                  <a:solidFill>
                    <a:schemeClr val="tx1"/>
                  </a:solidFill>
                  <a:latin typeface="Arial" charset="0"/>
                  <a:ea typeface="Arial" charset="0"/>
                  <a:cs typeface="Arial" charset="0"/>
                </a:defRPr>
              </a:lvl8pPr>
              <a:lvl9pPr marL="3886200" indent="-228600" eaLnBrk="0" hangingPunct="0">
                <a:spcBef>
                  <a:spcPct val="20000"/>
                </a:spcBef>
                <a:defRPr sz="2200">
                  <a:solidFill>
                    <a:schemeClr val="tx1"/>
                  </a:solidFill>
                  <a:latin typeface="Arial" charset="0"/>
                  <a:ea typeface="Arial" charset="0"/>
                  <a:cs typeface="Arial" charset="0"/>
                </a:defRPr>
              </a:lvl9pPr>
            </a:lstStyle>
            <a:p>
              <a:r>
                <a:rPr lang="en-US" altLang="en-US" sz="2400"/>
                <a:t>X</a:t>
              </a:r>
            </a:p>
          </p:txBody>
        </p:sp>
        <p:sp>
          <p:nvSpPr>
            <p:cNvPr id="55" name="TextBox 43"/>
            <p:cNvSpPr txBox="1">
              <a:spLocks noChangeArrowheads="1"/>
            </p:cNvSpPr>
            <p:nvPr/>
          </p:nvSpPr>
          <p:spPr bwMode="auto">
            <a:xfrm>
              <a:off x="5108146" y="3388847"/>
              <a:ext cx="990600" cy="4617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000">
                  <a:solidFill>
                    <a:schemeClr val="tx1"/>
                  </a:solidFill>
                  <a:latin typeface="Arial" charset="0"/>
                  <a:ea typeface="ＭＳ Ｐゴシック" pitchFamily="34" charset="-128"/>
                  <a:cs typeface="Arial" charset="0"/>
                </a:defRPr>
              </a:lvl1pPr>
              <a:lvl2pPr marL="742950" indent="-285750">
                <a:defRPr sz="2600">
                  <a:solidFill>
                    <a:schemeClr val="tx1"/>
                  </a:solidFill>
                  <a:latin typeface="Arial" charset="0"/>
                  <a:ea typeface="Arial" charset="0"/>
                  <a:cs typeface="Arial" charset="0"/>
                </a:defRPr>
              </a:lvl2pPr>
              <a:lvl3pPr marL="1143000" indent="-228600">
                <a:defRPr sz="2400">
                  <a:solidFill>
                    <a:schemeClr val="tx1"/>
                  </a:solidFill>
                  <a:latin typeface="Arial" charset="0"/>
                  <a:ea typeface="Arial" charset="0"/>
                  <a:cs typeface="Arial" charset="0"/>
                </a:defRPr>
              </a:lvl3pPr>
              <a:lvl4pPr marL="1600200" indent="-228600">
                <a:defRPr sz="2200">
                  <a:solidFill>
                    <a:schemeClr val="tx1"/>
                  </a:solidFill>
                  <a:latin typeface="Arial" charset="0"/>
                  <a:ea typeface="Arial" charset="0"/>
                  <a:cs typeface="Arial" charset="0"/>
                </a:defRPr>
              </a:lvl4pPr>
              <a:lvl5pPr marL="2057400" indent="-228600">
                <a:defRPr sz="2200">
                  <a:solidFill>
                    <a:schemeClr val="tx1"/>
                  </a:solidFill>
                  <a:latin typeface="Arial" charset="0"/>
                  <a:ea typeface="Arial" charset="0"/>
                  <a:cs typeface="Arial" charset="0"/>
                </a:defRPr>
              </a:lvl5pPr>
              <a:lvl6pPr marL="2514600" indent="-228600" eaLnBrk="0" hangingPunct="0">
                <a:spcBef>
                  <a:spcPct val="20000"/>
                </a:spcBef>
                <a:defRPr sz="2200">
                  <a:solidFill>
                    <a:schemeClr val="tx1"/>
                  </a:solidFill>
                  <a:latin typeface="Arial" charset="0"/>
                  <a:ea typeface="Arial" charset="0"/>
                  <a:cs typeface="Arial" charset="0"/>
                </a:defRPr>
              </a:lvl6pPr>
              <a:lvl7pPr marL="2971800" indent="-228600" eaLnBrk="0" hangingPunct="0">
                <a:spcBef>
                  <a:spcPct val="20000"/>
                </a:spcBef>
                <a:defRPr sz="2200">
                  <a:solidFill>
                    <a:schemeClr val="tx1"/>
                  </a:solidFill>
                  <a:latin typeface="Arial" charset="0"/>
                  <a:ea typeface="Arial" charset="0"/>
                  <a:cs typeface="Arial" charset="0"/>
                </a:defRPr>
              </a:lvl7pPr>
              <a:lvl8pPr marL="3429000" indent="-228600" eaLnBrk="0" hangingPunct="0">
                <a:spcBef>
                  <a:spcPct val="20000"/>
                </a:spcBef>
                <a:defRPr sz="2200">
                  <a:solidFill>
                    <a:schemeClr val="tx1"/>
                  </a:solidFill>
                  <a:latin typeface="Arial" charset="0"/>
                  <a:ea typeface="Arial" charset="0"/>
                  <a:cs typeface="Arial" charset="0"/>
                </a:defRPr>
              </a:lvl8pPr>
              <a:lvl9pPr marL="3886200" indent="-228600" eaLnBrk="0" hangingPunct="0">
                <a:spcBef>
                  <a:spcPct val="20000"/>
                </a:spcBef>
                <a:defRPr sz="2200">
                  <a:solidFill>
                    <a:schemeClr val="tx1"/>
                  </a:solidFill>
                  <a:latin typeface="Arial" charset="0"/>
                  <a:ea typeface="Arial" charset="0"/>
                  <a:cs typeface="Arial" charset="0"/>
                </a:defRPr>
              </a:lvl9pPr>
            </a:lstStyle>
            <a:p>
              <a:r>
                <a:rPr lang="en-US" altLang="en-US" sz="2400"/>
                <a:t>Y</a:t>
              </a:r>
            </a:p>
          </p:txBody>
        </p:sp>
        <p:sp>
          <p:nvSpPr>
            <p:cNvPr id="56" name="TextBox 44"/>
            <p:cNvSpPr txBox="1">
              <a:spLocks noChangeArrowheads="1"/>
            </p:cNvSpPr>
            <p:nvPr/>
          </p:nvSpPr>
          <p:spPr bwMode="auto">
            <a:xfrm>
              <a:off x="5108146" y="3998511"/>
              <a:ext cx="990600" cy="4617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000">
                  <a:solidFill>
                    <a:schemeClr val="tx1"/>
                  </a:solidFill>
                  <a:latin typeface="Arial" charset="0"/>
                  <a:ea typeface="ＭＳ Ｐゴシック" pitchFamily="34" charset="-128"/>
                  <a:cs typeface="Arial" charset="0"/>
                </a:defRPr>
              </a:lvl1pPr>
              <a:lvl2pPr marL="742950" indent="-285750">
                <a:defRPr sz="2600">
                  <a:solidFill>
                    <a:schemeClr val="tx1"/>
                  </a:solidFill>
                  <a:latin typeface="Arial" charset="0"/>
                  <a:ea typeface="Arial" charset="0"/>
                  <a:cs typeface="Arial" charset="0"/>
                </a:defRPr>
              </a:lvl2pPr>
              <a:lvl3pPr marL="1143000" indent="-228600">
                <a:defRPr sz="2400">
                  <a:solidFill>
                    <a:schemeClr val="tx1"/>
                  </a:solidFill>
                  <a:latin typeface="Arial" charset="0"/>
                  <a:ea typeface="Arial" charset="0"/>
                  <a:cs typeface="Arial" charset="0"/>
                </a:defRPr>
              </a:lvl3pPr>
              <a:lvl4pPr marL="1600200" indent="-228600">
                <a:defRPr sz="2200">
                  <a:solidFill>
                    <a:schemeClr val="tx1"/>
                  </a:solidFill>
                  <a:latin typeface="Arial" charset="0"/>
                  <a:ea typeface="Arial" charset="0"/>
                  <a:cs typeface="Arial" charset="0"/>
                </a:defRPr>
              </a:lvl4pPr>
              <a:lvl5pPr marL="2057400" indent="-228600">
                <a:defRPr sz="2200">
                  <a:solidFill>
                    <a:schemeClr val="tx1"/>
                  </a:solidFill>
                  <a:latin typeface="Arial" charset="0"/>
                  <a:ea typeface="Arial" charset="0"/>
                  <a:cs typeface="Arial" charset="0"/>
                </a:defRPr>
              </a:lvl5pPr>
              <a:lvl6pPr marL="2514600" indent="-228600" eaLnBrk="0" hangingPunct="0">
                <a:spcBef>
                  <a:spcPct val="20000"/>
                </a:spcBef>
                <a:defRPr sz="2200">
                  <a:solidFill>
                    <a:schemeClr val="tx1"/>
                  </a:solidFill>
                  <a:latin typeface="Arial" charset="0"/>
                  <a:ea typeface="Arial" charset="0"/>
                  <a:cs typeface="Arial" charset="0"/>
                </a:defRPr>
              </a:lvl6pPr>
              <a:lvl7pPr marL="2971800" indent="-228600" eaLnBrk="0" hangingPunct="0">
                <a:spcBef>
                  <a:spcPct val="20000"/>
                </a:spcBef>
                <a:defRPr sz="2200">
                  <a:solidFill>
                    <a:schemeClr val="tx1"/>
                  </a:solidFill>
                  <a:latin typeface="Arial" charset="0"/>
                  <a:ea typeface="Arial" charset="0"/>
                  <a:cs typeface="Arial" charset="0"/>
                </a:defRPr>
              </a:lvl7pPr>
              <a:lvl8pPr marL="3429000" indent="-228600" eaLnBrk="0" hangingPunct="0">
                <a:spcBef>
                  <a:spcPct val="20000"/>
                </a:spcBef>
                <a:defRPr sz="2200">
                  <a:solidFill>
                    <a:schemeClr val="tx1"/>
                  </a:solidFill>
                  <a:latin typeface="Arial" charset="0"/>
                  <a:ea typeface="Arial" charset="0"/>
                  <a:cs typeface="Arial" charset="0"/>
                </a:defRPr>
              </a:lvl8pPr>
              <a:lvl9pPr marL="3886200" indent="-228600" eaLnBrk="0" hangingPunct="0">
                <a:spcBef>
                  <a:spcPct val="20000"/>
                </a:spcBef>
                <a:defRPr sz="2200">
                  <a:solidFill>
                    <a:schemeClr val="tx1"/>
                  </a:solidFill>
                  <a:latin typeface="Arial" charset="0"/>
                  <a:ea typeface="Arial" charset="0"/>
                  <a:cs typeface="Arial" charset="0"/>
                </a:defRPr>
              </a:lvl9pPr>
            </a:lstStyle>
            <a:p>
              <a:r>
                <a:rPr lang="en-US" altLang="en-US" sz="2400"/>
                <a:t>Z</a:t>
              </a:r>
            </a:p>
          </p:txBody>
        </p:sp>
        <p:grpSp>
          <p:nvGrpSpPr>
            <p:cNvPr id="57" name="Group 45"/>
            <p:cNvGrpSpPr>
              <a:grpSpLocks/>
            </p:cNvGrpSpPr>
            <p:nvPr/>
          </p:nvGrpSpPr>
          <p:grpSpPr bwMode="auto">
            <a:xfrm>
              <a:off x="3806396" y="2785532"/>
              <a:ext cx="1314450" cy="444547"/>
              <a:chOff x="3806396" y="1864686"/>
              <a:chExt cx="1314450" cy="444547"/>
            </a:xfrm>
          </p:grpSpPr>
          <p:cxnSp>
            <p:nvCxnSpPr>
              <p:cNvPr id="58" name="Straight Connector 3"/>
              <p:cNvCxnSpPr>
                <a:cxnSpLocks noChangeShapeType="1"/>
              </p:cNvCxnSpPr>
              <p:nvPr/>
            </p:nvCxnSpPr>
            <p:spPr bwMode="auto">
              <a:xfrm>
                <a:off x="3806396" y="1877387"/>
                <a:ext cx="13081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59" name="Straight Connector 4"/>
              <p:cNvCxnSpPr>
                <a:cxnSpLocks noChangeShapeType="1"/>
              </p:cNvCxnSpPr>
              <p:nvPr/>
            </p:nvCxnSpPr>
            <p:spPr bwMode="auto">
              <a:xfrm>
                <a:off x="3812746" y="2290183"/>
                <a:ext cx="13081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60" name="Straight Connector 6"/>
              <p:cNvCxnSpPr>
                <a:cxnSpLocks noChangeShapeType="1"/>
              </p:cNvCxnSpPr>
              <p:nvPr/>
            </p:nvCxnSpPr>
            <p:spPr bwMode="auto">
              <a:xfrm>
                <a:off x="3825446" y="1864686"/>
                <a:ext cx="0" cy="444547"/>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grpSp>
      </p:grpSp>
    </p:spTree>
    <p:extLst>
      <p:ext uri="{BB962C8B-B14F-4D97-AF65-F5344CB8AC3E}">
        <p14:creationId xmlns:p14="http://schemas.microsoft.com/office/powerpoint/2010/main" val="376297805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ltLang="en-US" smtClean="0"/>
              <a:t>Considering the hypothetical phylogenetic tree shown, what piece of additional information could throw the tree into doubt?</a:t>
            </a:r>
            <a:br>
              <a:rPr lang="en-US" altLang="en-US" smtClean="0"/>
            </a:br>
            <a:endParaRPr lang="en-US" dirty="0"/>
          </a:p>
        </p:txBody>
      </p:sp>
      <p:sp>
        <p:nvSpPr>
          <p:cNvPr id="9" name="Content Placeholder 8"/>
          <p:cNvSpPr>
            <a:spLocks noGrp="1"/>
          </p:cNvSpPr>
          <p:nvPr>
            <p:ph idx="1"/>
          </p:nvPr>
        </p:nvSpPr>
        <p:spPr/>
        <p:txBody>
          <a:bodyPr/>
          <a:lstStyle/>
          <a:p>
            <a:r>
              <a:rPr lang="en-US" altLang="en-US" dirty="0" smtClean="0"/>
              <a:t>W becomes extinct.</a:t>
            </a:r>
          </a:p>
          <a:p>
            <a:r>
              <a:rPr lang="en-US" altLang="en-US" dirty="0" smtClean="0"/>
              <a:t>X is found to share new </a:t>
            </a:r>
            <a:br>
              <a:rPr lang="en-US" altLang="en-US" dirty="0" smtClean="0"/>
            </a:br>
            <a:r>
              <a:rPr lang="en-US" altLang="en-US" dirty="0" err="1" smtClean="0"/>
              <a:t>homoplasies</a:t>
            </a:r>
            <a:r>
              <a:rPr lang="en-US" altLang="en-US" dirty="0" smtClean="0"/>
              <a:t> with W.</a:t>
            </a:r>
          </a:p>
          <a:p>
            <a:r>
              <a:rPr lang="en-US" altLang="en-US" dirty="0" smtClean="0"/>
              <a:t>A new subspecies of Y </a:t>
            </a:r>
            <a:br>
              <a:rPr lang="en-US" altLang="en-US" dirty="0" smtClean="0"/>
            </a:br>
            <a:r>
              <a:rPr lang="en-US" altLang="en-US" dirty="0" smtClean="0"/>
              <a:t>is discovered.</a:t>
            </a:r>
          </a:p>
          <a:p>
            <a:r>
              <a:rPr lang="en-US" altLang="en-US" dirty="0" smtClean="0"/>
              <a:t>U is found to share new </a:t>
            </a:r>
            <a:br>
              <a:rPr lang="en-US" altLang="en-US" dirty="0" smtClean="0"/>
            </a:br>
            <a:r>
              <a:rPr lang="en-US" altLang="en-US" dirty="0" smtClean="0"/>
              <a:t>homologies with V. </a:t>
            </a:r>
            <a:br>
              <a:rPr lang="en-US" altLang="en-US" dirty="0" smtClean="0"/>
            </a:br>
            <a:endParaRPr lang="en-US" dirty="0"/>
          </a:p>
        </p:txBody>
      </p:sp>
      <p:sp>
        <p:nvSpPr>
          <p:cNvPr id="2" name="Footer Placeholder 1"/>
          <p:cNvSpPr>
            <a:spLocks noGrp="1"/>
          </p:cNvSpPr>
          <p:nvPr>
            <p:ph type="ftr" sz="quarter" idx="3"/>
          </p:nvPr>
        </p:nvSpPr>
        <p:spPr/>
        <p:txBody>
          <a:bodyPr/>
          <a:lstStyle/>
          <a:p>
            <a:r>
              <a:rPr lang="en-US" smtClean="0"/>
              <a:t> © 2016 Pearson Education, Inc.</a:t>
            </a:r>
            <a:endParaRPr lang="en-US" dirty="0"/>
          </a:p>
        </p:txBody>
      </p:sp>
      <p:grpSp>
        <p:nvGrpSpPr>
          <p:cNvPr id="39" name="Group 28"/>
          <p:cNvGrpSpPr>
            <a:grpSpLocks/>
          </p:cNvGrpSpPr>
          <p:nvPr/>
        </p:nvGrpSpPr>
        <p:grpSpPr bwMode="auto">
          <a:xfrm>
            <a:off x="4512500" y="1277656"/>
            <a:ext cx="4114800" cy="2824163"/>
            <a:chOff x="1983946" y="1636062"/>
            <a:chExt cx="4114800" cy="2824163"/>
          </a:xfrm>
        </p:grpSpPr>
        <p:grpSp>
          <p:nvGrpSpPr>
            <p:cNvPr id="40" name="Group 29"/>
            <p:cNvGrpSpPr>
              <a:grpSpLocks/>
            </p:cNvGrpSpPr>
            <p:nvPr/>
          </p:nvGrpSpPr>
          <p:grpSpPr bwMode="auto">
            <a:xfrm>
              <a:off x="3806396" y="1864686"/>
              <a:ext cx="1314450" cy="444547"/>
              <a:chOff x="3806396" y="1864686"/>
              <a:chExt cx="1314450" cy="444547"/>
            </a:xfrm>
          </p:grpSpPr>
          <p:cxnSp>
            <p:nvCxnSpPr>
              <p:cNvPr id="60" name="Straight Connector 3"/>
              <p:cNvCxnSpPr>
                <a:cxnSpLocks noChangeShapeType="1"/>
              </p:cNvCxnSpPr>
              <p:nvPr/>
            </p:nvCxnSpPr>
            <p:spPr bwMode="auto">
              <a:xfrm>
                <a:off x="3806396" y="1877387"/>
                <a:ext cx="13081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61" name="Straight Connector 4"/>
              <p:cNvCxnSpPr>
                <a:cxnSpLocks noChangeShapeType="1"/>
              </p:cNvCxnSpPr>
              <p:nvPr/>
            </p:nvCxnSpPr>
            <p:spPr bwMode="auto">
              <a:xfrm>
                <a:off x="3812746" y="2290183"/>
                <a:ext cx="13081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62" name="Straight Connector 6"/>
              <p:cNvCxnSpPr>
                <a:cxnSpLocks noChangeShapeType="1"/>
              </p:cNvCxnSpPr>
              <p:nvPr/>
            </p:nvCxnSpPr>
            <p:spPr bwMode="auto">
              <a:xfrm>
                <a:off x="3825446" y="1864686"/>
                <a:ext cx="0" cy="444547"/>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grpSp>
        <p:cxnSp>
          <p:nvCxnSpPr>
            <p:cNvPr id="41" name="Straight Connector 30"/>
            <p:cNvCxnSpPr>
              <a:cxnSpLocks noChangeShapeType="1"/>
            </p:cNvCxnSpPr>
            <p:nvPr/>
          </p:nvCxnSpPr>
          <p:spPr bwMode="auto">
            <a:xfrm flipH="1" flipV="1">
              <a:off x="3038046" y="2080609"/>
              <a:ext cx="800100" cy="12701"/>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42" name="Straight Connector 31"/>
            <p:cNvCxnSpPr>
              <a:cxnSpLocks noChangeShapeType="1"/>
            </p:cNvCxnSpPr>
            <p:nvPr/>
          </p:nvCxnSpPr>
          <p:spPr bwMode="auto">
            <a:xfrm flipH="1" flipV="1">
              <a:off x="3050746" y="2988755"/>
              <a:ext cx="774700" cy="12701"/>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43" name="Straight Connector 32"/>
            <p:cNvCxnSpPr>
              <a:cxnSpLocks noChangeShapeType="1"/>
            </p:cNvCxnSpPr>
            <p:nvPr/>
          </p:nvCxnSpPr>
          <p:spPr bwMode="auto">
            <a:xfrm flipH="1">
              <a:off x="2504646" y="2474352"/>
              <a:ext cx="5461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44" name="Straight Connector 17"/>
            <p:cNvCxnSpPr>
              <a:cxnSpLocks noChangeShapeType="1"/>
            </p:cNvCxnSpPr>
            <p:nvPr/>
          </p:nvCxnSpPr>
          <p:spPr bwMode="auto">
            <a:xfrm>
              <a:off x="2517346" y="2461649"/>
              <a:ext cx="0" cy="1219329"/>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45" name="Straight Connector 18"/>
            <p:cNvCxnSpPr>
              <a:cxnSpLocks noChangeShapeType="1"/>
            </p:cNvCxnSpPr>
            <p:nvPr/>
          </p:nvCxnSpPr>
          <p:spPr bwMode="auto">
            <a:xfrm>
              <a:off x="3050746" y="2067907"/>
              <a:ext cx="0" cy="939899"/>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46" name="Straight Connector 31"/>
            <p:cNvCxnSpPr>
              <a:cxnSpLocks noChangeShapeType="1"/>
            </p:cNvCxnSpPr>
            <p:nvPr/>
          </p:nvCxnSpPr>
          <p:spPr bwMode="auto">
            <a:xfrm flipH="1">
              <a:off x="2517346" y="3661928"/>
              <a:ext cx="25908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47" name="Straight Connector 33"/>
            <p:cNvCxnSpPr>
              <a:cxnSpLocks noChangeShapeType="1"/>
            </p:cNvCxnSpPr>
            <p:nvPr/>
          </p:nvCxnSpPr>
          <p:spPr bwMode="auto">
            <a:xfrm flipH="1">
              <a:off x="1983946" y="2995105"/>
              <a:ext cx="5461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48" name="Straight Connector 34"/>
            <p:cNvCxnSpPr>
              <a:cxnSpLocks noChangeShapeType="1"/>
            </p:cNvCxnSpPr>
            <p:nvPr/>
          </p:nvCxnSpPr>
          <p:spPr bwMode="auto">
            <a:xfrm>
              <a:off x="2002996" y="2995105"/>
              <a:ext cx="0" cy="1219329"/>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49" name="Straight Connector 35"/>
            <p:cNvCxnSpPr>
              <a:cxnSpLocks noChangeShapeType="1"/>
            </p:cNvCxnSpPr>
            <p:nvPr/>
          </p:nvCxnSpPr>
          <p:spPr bwMode="auto">
            <a:xfrm flipH="1">
              <a:off x="1983946" y="4214434"/>
              <a:ext cx="31242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sp>
          <p:nvSpPr>
            <p:cNvPr id="50" name="TextBox 39"/>
            <p:cNvSpPr txBox="1">
              <a:spLocks noChangeArrowheads="1"/>
            </p:cNvSpPr>
            <p:nvPr/>
          </p:nvSpPr>
          <p:spPr bwMode="auto">
            <a:xfrm>
              <a:off x="5108146" y="1636062"/>
              <a:ext cx="990600" cy="4617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000">
                  <a:solidFill>
                    <a:schemeClr val="tx1"/>
                  </a:solidFill>
                  <a:latin typeface="Arial" charset="0"/>
                  <a:ea typeface="ＭＳ Ｐゴシック" pitchFamily="34" charset="-128"/>
                  <a:cs typeface="Arial" charset="0"/>
                </a:defRPr>
              </a:lvl1pPr>
              <a:lvl2pPr marL="742950" indent="-285750">
                <a:defRPr sz="2600">
                  <a:solidFill>
                    <a:schemeClr val="tx1"/>
                  </a:solidFill>
                  <a:latin typeface="Arial" charset="0"/>
                  <a:ea typeface="Arial" charset="0"/>
                  <a:cs typeface="Arial" charset="0"/>
                </a:defRPr>
              </a:lvl2pPr>
              <a:lvl3pPr marL="1143000" indent="-228600">
                <a:defRPr sz="2400">
                  <a:solidFill>
                    <a:schemeClr val="tx1"/>
                  </a:solidFill>
                  <a:latin typeface="Arial" charset="0"/>
                  <a:ea typeface="Arial" charset="0"/>
                  <a:cs typeface="Arial" charset="0"/>
                </a:defRPr>
              </a:lvl3pPr>
              <a:lvl4pPr marL="1600200" indent="-228600">
                <a:defRPr sz="2200">
                  <a:solidFill>
                    <a:schemeClr val="tx1"/>
                  </a:solidFill>
                  <a:latin typeface="Arial" charset="0"/>
                  <a:ea typeface="Arial" charset="0"/>
                  <a:cs typeface="Arial" charset="0"/>
                </a:defRPr>
              </a:lvl4pPr>
              <a:lvl5pPr marL="2057400" indent="-228600">
                <a:defRPr sz="2200">
                  <a:solidFill>
                    <a:schemeClr val="tx1"/>
                  </a:solidFill>
                  <a:latin typeface="Arial" charset="0"/>
                  <a:ea typeface="Arial" charset="0"/>
                  <a:cs typeface="Arial" charset="0"/>
                </a:defRPr>
              </a:lvl5pPr>
              <a:lvl6pPr marL="2514600" indent="-228600" eaLnBrk="0" hangingPunct="0">
                <a:spcBef>
                  <a:spcPct val="20000"/>
                </a:spcBef>
                <a:defRPr sz="2200">
                  <a:solidFill>
                    <a:schemeClr val="tx1"/>
                  </a:solidFill>
                  <a:latin typeface="Arial" charset="0"/>
                  <a:ea typeface="Arial" charset="0"/>
                  <a:cs typeface="Arial" charset="0"/>
                </a:defRPr>
              </a:lvl6pPr>
              <a:lvl7pPr marL="2971800" indent="-228600" eaLnBrk="0" hangingPunct="0">
                <a:spcBef>
                  <a:spcPct val="20000"/>
                </a:spcBef>
                <a:defRPr sz="2200">
                  <a:solidFill>
                    <a:schemeClr val="tx1"/>
                  </a:solidFill>
                  <a:latin typeface="Arial" charset="0"/>
                  <a:ea typeface="Arial" charset="0"/>
                  <a:cs typeface="Arial" charset="0"/>
                </a:defRPr>
              </a:lvl7pPr>
              <a:lvl8pPr marL="3429000" indent="-228600" eaLnBrk="0" hangingPunct="0">
                <a:spcBef>
                  <a:spcPct val="20000"/>
                </a:spcBef>
                <a:defRPr sz="2200">
                  <a:solidFill>
                    <a:schemeClr val="tx1"/>
                  </a:solidFill>
                  <a:latin typeface="Arial" charset="0"/>
                  <a:ea typeface="Arial" charset="0"/>
                  <a:cs typeface="Arial" charset="0"/>
                </a:defRPr>
              </a:lvl8pPr>
              <a:lvl9pPr marL="3886200" indent="-228600" eaLnBrk="0" hangingPunct="0">
                <a:spcBef>
                  <a:spcPct val="20000"/>
                </a:spcBef>
                <a:defRPr sz="2200">
                  <a:solidFill>
                    <a:schemeClr val="tx1"/>
                  </a:solidFill>
                  <a:latin typeface="Arial" charset="0"/>
                  <a:ea typeface="Arial" charset="0"/>
                  <a:cs typeface="Arial" charset="0"/>
                </a:defRPr>
              </a:lvl9pPr>
            </a:lstStyle>
            <a:p>
              <a:r>
                <a:rPr lang="en-US" altLang="en-US" sz="2400"/>
                <a:t>U</a:t>
              </a:r>
            </a:p>
          </p:txBody>
        </p:sp>
        <p:sp>
          <p:nvSpPr>
            <p:cNvPr id="51" name="TextBox 40"/>
            <p:cNvSpPr txBox="1">
              <a:spLocks noChangeArrowheads="1"/>
            </p:cNvSpPr>
            <p:nvPr/>
          </p:nvSpPr>
          <p:spPr bwMode="auto">
            <a:xfrm>
              <a:off x="5108146" y="2017102"/>
              <a:ext cx="990600" cy="4617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000">
                  <a:solidFill>
                    <a:schemeClr val="tx1"/>
                  </a:solidFill>
                  <a:latin typeface="Arial" charset="0"/>
                  <a:ea typeface="ＭＳ Ｐゴシック" pitchFamily="34" charset="-128"/>
                  <a:cs typeface="Arial" charset="0"/>
                </a:defRPr>
              </a:lvl1pPr>
              <a:lvl2pPr marL="742950" indent="-285750">
                <a:defRPr sz="2600">
                  <a:solidFill>
                    <a:schemeClr val="tx1"/>
                  </a:solidFill>
                  <a:latin typeface="Arial" charset="0"/>
                  <a:ea typeface="Arial" charset="0"/>
                  <a:cs typeface="Arial" charset="0"/>
                </a:defRPr>
              </a:lvl2pPr>
              <a:lvl3pPr marL="1143000" indent="-228600">
                <a:defRPr sz="2400">
                  <a:solidFill>
                    <a:schemeClr val="tx1"/>
                  </a:solidFill>
                  <a:latin typeface="Arial" charset="0"/>
                  <a:ea typeface="Arial" charset="0"/>
                  <a:cs typeface="Arial" charset="0"/>
                </a:defRPr>
              </a:lvl3pPr>
              <a:lvl4pPr marL="1600200" indent="-228600">
                <a:defRPr sz="2200">
                  <a:solidFill>
                    <a:schemeClr val="tx1"/>
                  </a:solidFill>
                  <a:latin typeface="Arial" charset="0"/>
                  <a:ea typeface="Arial" charset="0"/>
                  <a:cs typeface="Arial" charset="0"/>
                </a:defRPr>
              </a:lvl4pPr>
              <a:lvl5pPr marL="2057400" indent="-228600">
                <a:defRPr sz="2200">
                  <a:solidFill>
                    <a:schemeClr val="tx1"/>
                  </a:solidFill>
                  <a:latin typeface="Arial" charset="0"/>
                  <a:ea typeface="Arial" charset="0"/>
                  <a:cs typeface="Arial" charset="0"/>
                </a:defRPr>
              </a:lvl5pPr>
              <a:lvl6pPr marL="2514600" indent="-228600" eaLnBrk="0" hangingPunct="0">
                <a:spcBef>
                  <a:spcPct val="20000"/>
                </a:spcBef>
                <a:defRPr sz="2200">
                  <a:solidFill>
                    <a:schemeClr val="tx1"/>
                  </a:solidFill>
                  <a:latin typeface="Arial" charset="0"/>
                  <a:ea typeface="Arial" charset="0"/>
                  <a:cs typeface="Arial" charset="0"/>
                </a:defRPr>
              </a:lvl6pPr>
              <a:lvl7pPr marL="2971800" indent="-228600" eaLnBrk="0" hangingPunct="0">
                <a:spcBef>
                  <a:spcPct val="20000"/>
                </a:spcBef>
                <a:defRPr sz="2200">
                  <a:solidFill>
                    <a:schemeClr val="tx1"/>
                  </a:solidFill>
                  <a:latin typeface="Arial" charset="0"/>
                  <a:ea typeface="Arial" charset="0"/>
                  <a:cs typeface="Arial" charset="0"/>
                </a:defRPr>
              </a:lvl7pPr>
              <a:lvl8pPr marL="3429000" indent="-228600" eaLnBrk="0" hangingPunct="0">
                <a:spcBef>
                  <a:spcPct val="20000"/>
                </a:spcBef>
                <a:defRPr sz="2200">
                  <a:solidFill>
                    <a:schemeClr val="tx1"/>
                  </a:solidFill>
                  <a:latin typeface="Arial" charset="0"/>
                  <a:ea typeface="Arial" charset="0"/>
                  <a:cs typeface="Arial" charset="0"/>
                </a:defRPr>
              </a:lvl8pPr>
              <a:lvl9pPr marL="3886200" indent="-228600" eaLnBrk="0" hangingPunct="0">
                <a:spcBef>
                  <a:spcPct val="20000"/>
                </a:spcBef>
                <a:defRPr sz="2200">
                  <a:solidFill>
                    <a:schemeClr val="tx1"/>
                  </a:solidFill>
                  <a:latin typeface="Arial" charset="0"/>
                  <a:ea typeface="Arial" charset="0"/>
                  <a:cs typeface="Arial" charset="0"/>
                </a:defRPr>
              </a:lvl9pPr>
            </a:lstStyle>
            <a:p>
              <a:r>
                <a:rPr lang="en-US" altLang="en-US" sz="2400"/>
                <a:t>V</a:t>
              </a:r>
            </a:p>
          </p:txBody>
        </p:sp>
        <p:sp>
          <p:nvSpPr>
            <p:cNvPr id="52" name="TextBox 41"/>
            <p:cNvSpPr txBox="1">
              <a:spLocks noChangeArrowheads="1"/>
            </p:cNvSpPr>
            <p:nvPr/>
          </p:nvSpPr>
          <p:spPr bwMode="auto">
            <a:xfrm>
              <a:off x="5108146" y="2474350"/>
              <a:ext cx="990600" cy="4617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000">
                  <a:solidFill>
                    <a:schemeClr val="tx1"/>
                  </a:solidFill>
                  <a:latin typeface="Arial" charset="0"/>
                  <a:ea typeface="ＭＳ Ｐゴシック" pitchFamily="34" charset="-128"/>
                  <a:cs typeface="Arial" charset="0"/>
                </a:defRPr>
              </a:lvl1pPr>
              <a:lvl2pPr marL="742950" indent="-285750">
                <a:defRPr sz="2600">
                  <a:solidFill>
                    <a:schemeClr val="tx1"/>
                  </a:solidFill>
                  <a:latin typeface="Arial" charset="0"/>
                  <a:ea typeface="Arial" charset="0"/>
                  <a:cs typeface="Arial" charset="0"/>
                </a:defRPr>
              </a:lvl2pPr>
              <a:lvl3pPr marL="1143000" indent="-228600">
                <a:defRPr sz="2400">
                  <a:solidFill>
                    <a:schemeClr val="tx1"/>
                  </a:solidFill>
                  <a:latin typeface="Arial" charset="0"/>
                  <a:ea typeface="Arial" charset="0"/>
                  <a:cs typeface="Arial" charset="0"/>
                </a:defRPr>
              </a:lvl3pPr>
              <a:lvl4pPr marL="1600200" indent="-228600">
                <a:defRPr sz="2200">
                  <a:solidFill>
                    <a:schemeClr val="tx1"/>
                  </a:solidFill>
                  <a:latin typeface="Arial" charset="0"/>
                  <a:ea typeface="Arial" charset="0"/>
                  <a:cs typeface="Arial" charset="0"/>
                </a:defRPr>
              </a:lvl4pPr>
              <a:lvl5pPr marL="2057400" indent="-228600">
                <a:defRPr sz="2200">
                  <a:solidFill>
                    <a:schemeClr val="tx1"/>
                  </a:solidFill>
                  <a:latin typeface="Arial" charset="0"/>
                  <a:ea typeface="Arial" charset="0"/>
                  <a:cs typeface="Arial" charset="0"/>
                </a:defRPr>
              </a:lvl5pPr>
              <a:lvl6pPr marL="2514600" indent="-228600" eaLnBrk="0" hangingPunct="0">
                <a:spcBef>
                  <a:spcPct val="20000"/>
                </a:spcBef>
                <a:defRPr sz="2200">
                  <a:solidFill>
                    <a:schemeClr val="tx1"/>
                  </a:solidFill>
                  <a:latin typeface="Arial" charset="0"/>
                  <a:ea typeface="Arial" charset="0"/>
                  <a:cs typeface="Arial" charset="0"/>
                </a:defRPr>
              </a:lvl6pPr>
              <a:lvl7pPr marL="2971800" indent="-228600" eaLnBrk="0" hangingPunct="0">
                <a:spcBef>
                  <a:spcPct val="20000"/>
                </a:spcBef>
                <a:defRPr sz="2200">
                  <a:solidFill>
                    <a:schemeClr val="tx1"/>
                  </a:solidFill>
                  <a:latin typeface="Arial" charset="0"/>
                  <a:ea typeface="Arial" charset="0"/>
                  <a:cs typeface="Arial" charset="0"/>
                </a:defRPr>
              </a:lvl7pPr>
              <a:lvl8pPr marL="3429000" indent="-228600" eaLnBrk="0" hangingPunct="0">
                <a:spcBef>
                  <a:spcPct val="20000"/>
                </a:spcBef>
                <a:defRPr sz="2200">
                  <a:solidFill>
                    <a:schemeClr val="tx1"/>
                  </a:solidFill>
                  <a:latin typeface="Arial" charset="0"/>
                  <a:ea typeface="Arial" charset="0"/>
                  <a:cs typeface="Arial" charset="0"/>
                </a:defRPr>
              </a:lvl8pPr>
              <a:lvl9pPr marL="3886200" indent="-228600" eaLnBrk="0" hangingPunct="0">
                <a:spcBef>
                  <a:spcPct val="20000"/>
                </a:spcBef>
                <a:defRPr sz="2200">
                  <a:solidFill>
                    <a:schemeClr val="tx1"/>
                  </a:solidFill>
                  <a:latin typeface="Arial" charset="0"/>
                  <a:ea typeface="Arial" charset="0"/>
                  <a:cs typeface="Arial" charset="0"/>
                </a:defRPr>
              </a:lvl9pPr>
            </a:lstStyle>
            <a:p>
              <a:r>
                <a:rPr lang="en-US" altLang="en-US" sz="2400"/>
                <a:t>W</a:t>
              </a:r>
            </a:p>
          </p:txBody>
        </p:sp>
        <p:sp>
          <p:nvSpPr>
            <p:cNvPr id="53" name="TextBox 42"/>
            <p:cNvSpPr txBox="1">
              <a:spLocks noChangeArrowheads="1"/>
            </p:cNvSpPr>
            <p:nvPr/>
          </p:nvSpPr>
          <p:spPr bwMode="auto">
            <a:xfrm>
              <a:off x="5108146" y="2931599"/>
              <a:ext cx="990600" cy="4617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000">
                  <a:solidFill>
                    <a:schemeClr val="tx1"/>
                  </a:solidFill>
                  <a:latin typeface="Arial" charset="0"/>
                  <a:ea typeface="ＭＳ Ｐゴシック" pitchFamily="34" charset="-128"/>
                  <a:cs typeface="Arial" charset="0"/>
                </a:defRPr>
              </a:lvl1pPr>
              <a:lvl2pPr marL="742950" indent="-285750">
                <a:defRPr sz="2600">
                  <a:solidFill>
                    <a:schemeClr val="tx1"/>
                  </a:solidFill>
                  <a:latin typeface="Arial" charset="0"/>
                  <a:ea typeface="Arial" charset="0"/>
                  <a:cs typeface="Arial" charset="0"/>
                </a:defRPr>
              </a:lvl2pPr>
              <a:lvl3pPr marL="1143000" indent="-228600">
                <a:defRPr sz="2400">
                  <a:solidFill>
                    <a:schemeClr val="tx1"/>
                  </a:solidFill>
                  <a:latin typeface="Arial" charset="0"/>
                  <a:ea typeface="Arial" charset="0"/>
                  <a:cs typeface="Arial" charset="0"/>
                </a:defRPr>
              </a:lvl3pPr>
              <a:lvl4pPr marL="1600200" indent="-228600">
                <a:defRPr sz="2200">
                  <a:solidFill>
                    <a:schemeClr val="tx1"/>
                  </a:solidFill>
                  <a:latin typeface="Arial" charset="0"/>
                  <a:ea typeface="Arial" charset="0"/>
                  <a:cs typeface="Arial" charset="0"/>
                </a:defRPr>
              </a:lvl4pPr>
              <a:lvl5pPr marL="2057400" indent="-228600">
                <a:defRPr sz="2200">
                  <a:solidFill>
                    <a:schemeClr val="tx1"/>
                  </a:solidFill>
                  <a:latin typeface="Arial" charset="0"/>
                  <a:ea typeface="Arial" charset="0"/>
                  <a:cs typeface="Arial" charset="0"/>
                </a:defRPr>
              </a:lvl5pPr>
              <a:lvl6pPr marL="2514600" indent="-228600" eaLnBrk="0" hangingPunct="0">
                <a:spcBef>
                  <a:spcPct val="20000"/>
                </a:spcBef>
                <a:defRPr sz="2200">
                  <a:solidFill>
                    <a:schemeClr val="tx1"/>
                  </a:solidFill>
                  <a:latin typeface="Arial" charset="0"/>
                  <a:ea typeface="Arial" charset="0"/>
                  <a:cs typeface="Arial" charset="0"/>
                </a:defRPr>
              </a:lvl6pPr>
              <a:lvl7pPr marL="2971800" indent="-228600" eaLnBrk="0" hangingPunct="0">
                <a:spcBef>
                  <a:spcPct val="20000"/>
                </a:spcBef>
                <a:defRPr sz="2200">
                  <a:solidFill>
                    <a:schemeClr val="tx1"/>
                  </a:solidFill>
                  <a:latin typeface="Arial" charset="0"/>
                  <a:ea typeface="Arial" charset="0"/>
                  <a:cs typeface="Arial" charset="0"/>
                </a:defRPr>
              </a:lvl7pPr>
              <a:lvl8pPr marL="3429000" indent="-228600" eaLnBrk="0" hangingPunct="0">
                <a:spcBef>
                  <a:spcPct val="20000"/>
                </a:spcBef>
                <a:defRPr sz="2200">
                  <a:solidFill>
                    <a:schemeClr val="tx1"/>
                  </a:solidFill>
                  <a:latin typeface="Arial" charset="0"/>
                  <a:ea typeface="Arial" charset="0"/>
                  <a:cs typeface="Arial" charset="0"/>
                </a:defRPr>
              </a:lvl8pPr>
              <a:lvl9pPr marL="3886200" indent="-228600" eaLnBrk="0" hangingPunct="0">
                <a:spcBef>
                  <a:spcPct val="20000"/>
                </a:spcBef>
                <a:defRPr sz="2200">
                  <a:solidFill>
                    <a:schemeClr val="tx1"/>
                  </a:solidFill>
                  <a:latin typeface="Arial" charset="0"/>
                  <a:ea typeface="Arial" charset="0"/>
                  <a:cs typeface="Arial" charset="0"/>
                </a:defRPr>
              </a:lvl9pPr>
            </a:lstStyle>
            <a:p>
              <a:r>
                <a:rPr lang="en-US" altLang="en-US" sz="2400"/>
                <a:t>X</a:t>
              </a:r>
            </a:p>
          </p:txBody>
        </p:sp>
        <p:sp>
          <p:nvSpPr>
            <p:cNvPr id="54" name="TextBox 43"/>
            <p:cNvSpPr txBox="1">
              <a:spLocks noChangeArrowheads="1"/>
            </p:cNvSpPr>
            <p:nvPr/>
          </p:nvSpPr>
          <p:spPr bwMode="auto">
            <a:xfrm>
              <a:off x="5108146" y="3388847"/>
              <a:ext cx="990600" cy="4617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000">
                  <a:solidFill>
                    <a:schemeClr val="tx1"/>
                  </a:solidFill>
                  <a:latin typeface="Arial" charset="0"/>
                  <a:ea typeface="ＭＳ Ｐゴシック" pitchFamily="34" charset="-128"/>
                  <a:cs typeface="Arial" charset="0"/>
                </a:defRPr>
              </a:lvl1pPr>
              <a:lvl2pPr marL="742950" indent="-285750">
                <a:defRPr sz="2600">
                  <a:solidFill>
                    <a:schemeClr val="tx1"/>
                  </a:solidFill>
                  <a:latin typeface="Arial" charset="0"/>
                  <a:ea typeface="Arial" charset="0"/>
                  <a:cs typeface="Arial" charset="0"/>
                </a:defRPr>
              </a:lvl2pPr>
              <a:lvl3pPr marL="1143000" indent="-228600">
                <a:defRPr sz="2400">
                  <a:solidFill>
                    <a:schemeClr val="tx1"/>
                  </a:solidFill>
                  <a:latin typeface="Arial" charset="0"/>
                  <a:ea typeface="Arial" charset="0"/>
                  <a:cs typeface="Arial" charset="0"/>
                </a:defRPr>
              </a:lvl3pPr>
              <a:lvl4pPr marL="1600200" indent="-228600">
                <a:defRPr sz="2200">
                  <a:solidFill>
                    <a:schemeClr val="tx1"/>
                  </a:solidFill>
                  <a:latin typeface="Arial" charset="0"/>
                  <a:ea typeface="Arial" charset="0"/>
                  <a:cs typeface="Arial" charset="0"/>
                </a:defRPr>
              </a:lvl4pPr>
              <a:lvl5pPr marL="2057400" indent="-228600">
                <a:defRPr sz="2200">
                  <a:solidFill>
                    <a:schemeClr val="tx1"/>
                  </a:solidFill>
                  <a:latin typeface="Arial" charset="0"/>
                  <a:ea typeface="Arial" charset="0"/>
                  <a:cs typeface="Arial" charset="0"/>
                </a:defRPr>
              </a:lvl5pPr>
              <a:lvl6pPr marL="2514600" indent="-228600" eaLnBrk="0" hangingPunct="0">
                <a:spcBef>
                  <a:spcPct val="20000"/>
                </a:spcBef>
                <a:defRPr sz="2200">
                  <a:solidFill>
                    <a:schemeClr val="tx1"/>
                  </a:solidFill>
                  <a:latin typeface="Arial" charset="0"/>
                  <a:ea typeface="Arial" charset="0"/>
                  <a:cs typeface="Arial" charset="0"/>
                </a:defRPr>
              </a:lvl6pPr>
              <a:lvl7pPr marL="2971800" indent="-228600" eaLnBrk="0" hangingPunct="0">
                <a:spcBef>
                  <a:spcPct val="20000"/>
                </a:spcBef>
                <a:defRPr sz="2200">
                  <a:solidFill>
                    <a:schemeClr val="tx1"/>
                  </a:solidFill>
                  <a:latin typeface="Arial" charset="0"/>
                  <a:ea typeface="Arial" charset="0"/>
                  <a:cs typeface="Arial" charset="0"/>
                </a:defRPr>
              </a:lvl7pPr>
              <a:lvl8pPr marL="3429000" indent="-228600" eaLnBrk="0" hangingPunct="0">
                <a:spcBef>
                  <a:spcPct val="20000"/>
                </a:spcBef>
                <a:defRPr sz="2200">
                  <a:solidFill>
                    <a:schemeClr val="tx1"/>
                  </a:solidFill>
                  <a:latin typeface="Arial" charset="0"/>
                  <a:ea typeface="Arial" charset="0"/>
                  <a:cs typeface="Arial" charset="0"/>
                </a:defRPr>
              </a:lvl8pPr>
              <a:lvl9pPr marL="3886200" indent="-228600" eaLnBrk="0" hangingPunct="0">
                <a:spcBef>
                  <a:spcPct val="20000"/>
                </a:spcBef>
                <a:defRPr sz="2200">
                  <a:solidFill>
                    <a:schemeClr val="tx1"/>
                  </a:solidFill>
                  <a:latin typeface="Arial" charset="0"/>
                  <a:ea typeface="Arial" charset="0"/>
                  <a:cs typeface="Arial" charset="0"/>
                </a:defRPr>
              </a:lvl9pPr>
            </a:lstStyle>
            <a:p>
              <a:r>
                <a:rPr lang="en-US" altLang="en-US" sz="2400"/>
                <a:t>Y</a:t>
              </a:r>
            </a:p>
          </p:txBody>
        </p:sp>
        <p:sp>
          <p:nvSpPr>
            <p:cNvPr id="55" name="TextBox 44"/>
            <p:cNvSpPr txBox="1">
              <a:spLocks noChangeArrowheads="1"/>
            </p:cNvSpPr>
            <p:nvPr/>
          </p:nvSpPr>
          <p:spPr bwMode="auto">
            <a:xfrm>
              <a:off x="5108146" y="3998511"/>
              <a:ext cx="990600" cy="4617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000">
                  <a:solidFill>
                    <a:schemeClr val="tx1"/>
                  </a:solidFill>
                  <a:latin typeface="Arial" charset="0"/>
                  <a:ea typeface="ＭＳ Ｐゴシック" pitchFamily="34" charset="-128"/>
                  <a:cs typeface="Arial" charset="0"/>
                </a:defRPr>
              </a:lvl1pPr>
              <a:lvl2pPr marL="742950" indent="-285750">
                <a:defRPr sz="2600">
                  <a:solidFill>
                    <a:schemeClr val="tx1"/>
                  </a:solidFill>
                  <a:latin typeface="Arial" charset="0"/>
                  <a:ea typeface="Arial" charset="0"/>
                  <a:cs typeface="Arial" charset="0"/>
                </a:defRPr>
              </a:lvl2pPr>
              <a:lvl3pPr marL="1143000" indent="-228600">
                <a:defRPr sz="2400">
                  <a:solidFill>
                    <a:schemeClr val="tx1"/>
                  </a:solidFill>
                  <a:latin typeface="Arial" charset="0"/>
                  <a:ea typeface="Arial" charset="0"/>
                  <a:cs typeface="Arial" charset="0"/>
                </a:defRPr>
              </a:lvl3pPr>
              <a:lvl4pPr marL="1600200" indent="-228600">
                <a:defRPr sz="2200">
                  <a:solidFill>
                    <a:schemeClr val="tx1"/>
                  </a:solidFill>
                  <a:latin typeface="Arial" charset="0"/>
                  <a:ea typeface="Arial" charset="0"/>
                  <a:cs typeface="Arial" charset="0"/>
                </a:defRPr>
              </a:lvl4pPr>
              <a:lvl5pPr marL="2057400" indent="-228600">
                <a:defRPr sz="2200">
                  <a:solidFill>
                    <a:schemeClr val="tx1"/>
                  </a:solidFill>
                  <a:latin typeface="Arial" charset="0"/>
                  <a:ea typeface="Arial" charset="0"/>
                  <a:cs typeface="Arial" charset="0"/>
                </a:defRPr>
              </a:lvl5pPr>
              <a:lvl6pPr marL="2514600" indent="-228600" eaLnBrk="0" hangingPunct="0">
                <a:spcBef>
                  <a:spcPct val="20000"/>
                </a:spcBef>
                <a:defRPr sz="2200">
                  <a:solidFill>
                    <a:schemeClr val="tx1"/>
                  </a:solidFill>
                  <a:latin typeface="Arial" charset="0"/>
                  <a:ea typeface="Arial" charset="0"/>
                  <a:cs typeface="Arial" charset="0"/>
                </a:defRPr>
              </a:lvl6pPr>
              <a:lvl7pPr marL="2971800" indent="-228600" eaLnBrk="0" hangingPunct="0">
                <a:spcBef>
                  <a:spcPct val="20000"/>
                </a:spcBef>
                <a:defRPr sz="2200">
                  <a:solidFill>
                    <a:schemeClr val="tx1"/>
                  </a:solidFill>
                  <a:latin typeface="Arial" charset="0"/>
                  <a:ea typeface="Arial" charset="0"/>
                  <a:cs typeface="Arial" charset="0"/>
                </a:defRPr>
              </a:lvl7pPr>
              <a:lvl8pPr marL="3429000" indent="-228600" eaLnBrk="0" hangingPunct="0">
                <a:spcBef>
                  <a:spcPct val="20000"/>
                </a:spcBef>
                <a:defRPr sz="2200">
                  <a:solidFill>
                    <a:schemeClr val="tx1"/>
                  </a:solidFill>
                  <a:latin typeface="Arial" charset="0"/>
                  <a:ea typeface="Arial" charset="0"/>
                  <a:cs typeface="Arial" charset="0"/>
                </a:defRPr>
              </a:lvl8pPr>
              <a:lvl9pPr marL="3886200" indent="-228600" eaLnBrk="0" hangingPunct="0">
                <a:spcBef>
                  <a:spcPct val="20000"/>
                </a:spcBef>
                <a:defRPr sz="2200">
                  <a:solidFill>
                    <a:schemeClr val="tx1"/>
                  </a:solidFill>
                  <a:latin typeface="Arial" charset="0"/>
                  <a:ea typeface="Arial" charset="0"/>
                  <a:cs typeface="Arial" charset="0"/>
                </a:defRPr>
              </a:lvl9pPr>
            </a:lstStyle>
            <a:p>
              <a:r>
                <a:rPr lang="en-US" altLang="en-US" sz="2400"/>
                <a:t>Z</a:t>
              </a:r>
            </a:p>
          </p:txBody>
        </p:sp>
        <p:grpSp>
          <p:nvGrpSpPr>
            <p:cNvPr id="56" name="Group 45"/>
            <p:cNvGrpSpPr>
              <a:grpSpLocks/>
            </p:cNvGrpSpPr>
            <p:nvPr/>
          </p:nvGrpSpPr>
          <p:grpSpPr bwMode="auto">
            <a:xfrm>
              <a:off x="3806396" y="2785532"/>
              <a:ext cx="1314450" cy="444547"/>
              <a:chOff x="3806396" y="1864686"/>
              <a:chExt cx="1314450" cy="444547"/>
            </a:xfrm>
          </p:grpSpPr>
          <p:cxnSp>
            <p:nvCxnSpPr>
              <p:cNvPr id="57" name="Straight Connector 3"/>
              <p:cNvCxnSpPr>
                <a:cxnSpLocks noChangeShapeType="1"/>
              </p:cNvCxnSpPr>
              <p:nvPr/>
            </p:nvCxnSpPr>
            <p:spPr bwMode="auto">
              <a:xfrm>
                <a:off x="3806396" y="1877387"/>
                <a:ext cx="13081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58" name="Straight Connector 4"/>
              <p:cNvCxnSpPr>
                <a:cxnSpLocks noChangeShapeType="1"/>
              </p:cNvCxnSpPr>
              <p:nvPr/>
            </p:nvCxnSpPr>
            <p:spPr bwMode="auto">
              <a:xfrm>
                <a:off x="3812746" y="2290183"/>
                <a:ext cx="13081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59" name="Straight Connector 6"/>
              <p:cNvCxnSpPr>
                <a:cxnSpLocks noChangeShapeType="1"/>
              </p:cNvCxnSpPr>
              <p:nvPr/>
            </p:nvCxnSpPr>
            <p:spPr bwMode="auto">
              <a:xfrm>
                <a:off x="3825446" y="1864686"/>
                <a:ext cx="0" cy="444547"/>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grpSp>
      </p:grpSp>
    </p:spTree>
    <p:extLst>
      <p:ext uri="{BB962C8B-B14F-4D97-AF65-F5344CB8AC3E}">
        <p14:creationId xmlns:p14="http://schemas.microsoft.com/office/powerpoint/2010/main" val="17144377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ltLang="en-US" smtClean="0"/>
              <a:t>Considering the hypothetical phylogenetic tree shown, what piece of additional information could throw the tree into doubt?</a:t>
            </a:r>
            <a:br>
              <a:rPr lang="en-US" altLang="en-US" smtClean="0"/>
            </a:br>
            <a:endParaRPr lang="en-US" dirty="0"/>
          </a:p>
        </p:txBody>
      </p:sp>
      <p:sp>
        <p:nvSpPr>
          <p:cNvPr id="9" name="Content Placeholder 8"/>
          <p:cNvSpPr>
            <a:spLocks noGrp="1"/>
          </p:cNvSpPr>
          <p:nvPr>
            <p:ph idx="1"/>
          </p:nvPr>
        </p:nvSpPr>
        <p:spPr/>
        <p:txBody>
          <a:bodyPr/>
          <a:lstStyle/>
          <a:p>
            <a:r>
              <a:rPr lang="en-US" altLang="en-US" dirty="0" smtClean="0"/>
              <a:t>W becomes extinct.</a:t>
            </a:r>
          </a:p>
          <a:p>
            <a:r>
              <a:rPr lang="en-US" altLang="en-US" b="1" dirty="0" smtClean="0"/>
              <a:t>X is found to share new </a:t>
            </a:r>
            <a:br>
              <a:rPr lang="en-US" altLang="en-US" b="1" dirty="0" smtClean="0"/>
            </a:br>
            <a:r>
              <a:rPr lang="en-US" altLang="en-US" b="1" dirty="0" err="1" smtClean="0"/>
              <a:t>homoplasies</a:t>
            </a:r>
            <a:r>
              <a:rPr lang="en-US" altLang="en-US" b="1" dirty="0" smtClean="0"/>
              <a:t> with W.</a:t>
            </a:r>
          </a:p>
          <a:p>
            <a:r>
              <a:rPr lang="en-US" altLang="en-US" dirty="0" smtClean="0"/>
              <a:t>A new subspecies of Y </a:t>
            </a:r>
            <a:br>
              <a:rPr lang="en-US" altLang="en-US" dirty="0" smtClean="0"/>
            </a:br>
            <a:r>
              <a:rPr lang="en-US" altLang="en-US" dirty="0" smtClean="0"/>
              <a:t>is discovered.</a:t>
            </a:r>
          </a:p>
          <a:p>
            <a:r>
              <a:rPr lang="en-US" altLang="en-US" dirty="0" smtClean="0"/>
              <a:t>U is found to share new </a:t>
            </a:r>
            <a:br>
              <a:rPr lang="en-US" altLang="en-US" dirty="0" smtClean="0"/>
            </a:br>
            <a:r>
              <a:rPr lang="en-US" altLang="en-US" dirty="0" smtClean="0"/>
              <a:t>homologies with V. </a:t>
            </a:r>
            <a:br>
              <a:rPr lang="en-US" altLang="en-US" dirty="0" smtClean="0"/>
            </a:br>
            <a:endParaRPr lang="en-US" dirty="0"/>
          </a:p>
        </p:txBody>
      </p:sp>
      <p:sp>
        <p:nvSpPr>
          <p:cNvPr id="2" name="Footer Placeholder 1"/>
          <p:cNvSpPr>
            <a:spLocks noGrp="1"/>
          </p:cNvSpPr>
          <p:nvPr>
            <p:ph type="ftr" sz="quarter" idx="3"/>
          </p:nvPr>
        </p:nvSpPr>
        <p:spPr/>
        <p:txBody>
          <a:bodyPr/>
          <a:lstStyle/>
          <a:p>
            <a:r>
              <a:rPr lang="en-US" smtClean="0"/>
              <a:t> © 2016 Pearson Education, Inc.</a:t>
            </a:r>
            <a:endParaRPr lang="en-US" dirty="0"/>
          </a:p>
        </p:txBody>
      </p:sp>
      <p:grpSp>
        <p:nvGrpSpPr>
          <p:cNvPr id="39" name="Group 28"/>
          <p:cNvGrpSpPr>
            <a:grpSpLocks/>
          </p:cNvGrpSpPr>
          <p:nvPr/>
        </p:nvGrpSpPr>
        <p:grpSpPr bwMode="auto">
          <a:xfrm>
            <a:off x="4512500" y="1277656"/>
            <a:ext cx="4114800" cy="2824163"/>
            <a:chOff x="1983946" y="1636062"/>
            <a:chExt cx="4114800" cy="2824163"/>
          </a:xfrm>
        </p:grpSpPr>
        <p:grpSp>
          <p:nvGrpSpPr>
            <p:cNvPr id="40" name="Group 29"/>
            <p:cNvGrpSpPr>
              <a:grpSpLocks/>
            </p:cNvGrpSpPr>
            <p:nvPr/>
          </p:nvGrpSpPr>
          <p:grpSpPr bwMode="auto">
            <a:xfrm>
              <a:off x="3806396" y="1864686"/>
              <a:ext cx="1314450" cy="444547"/>
              <a:chOff x="3806396" y="1864686"/>
              <a:chExt cx="1314450" cy="444547"/>
            </a:xfrm>
          </p:grpSpPr>
          <p:cxnSp>
            <p:nvCxnSpPr>
              <p:cNvPr id="60" name="Straight Connector 3"/>
              <p:cNvCxnSpPr>
                <a:cxnSpLocks noChangeShapeType="1"/>
              </p:cNvCxnSpPr>
              <p:nvPr/>
            </p:nvCxnSpPr>
            <p:spPr bwMode="auto">
              <a:xfrm>
                <a:off x="3806396" y="1877387"/>
                <a:ext cx="13081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61" name="Straight Connector 4"/>
              <p:cNvCxnSpPr>
                <a:cxnSpLocks noChangeShapeType="1"/>
              </p:cNvCxnSpPr>
              <p:nvPr/>
            </p:nvCxnSpPr>
            <p:spPr bwMode="auto">
              <a:xfrm>
                <a:off x="3812746" y="2290183"/>
                <a:ext cx="13081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62" name="Straight Connector 6"/>
              <p:cNvCxnSpPr>
                <a:cxnSpLocks noChangeShapeType="1"/>
              </p:cNvCxnSpPr>
              <p:nvPr/>
            </p:nvCxnSpPr>
            <p:spPr bwMode="auto">
              <a:xfrm>
                <a:off x="3825446" y="1864686"/>
                <a:ext cx="0" cy="444547"/>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grpSp>
        <p:cxnSp>
          <p:nvCxnSpPr>
            <p:cNvPr id="41" name="Straight Connector 30"/>
            <p:cNvCxnSpPr>
              <a:cxnSpLocks noChangeShapeType="1"/>
            </p:cNvCxnSpPr>
            <p:nvPr/>
          </p:nvCxnSpPr>
          <p:spPr bwMode="auto">
            <a:xfrm flipH="1" flipV="1">
              <a:off x="3038046" y="2080609"/>
              <a:ext cx="800100" cy="12701"/>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42" name="Straight Connector 31"/>
            <p:cNvCxnSpPr>
              <a:cxnSpLocks noChangeShapeType="1"/>
            </p:cNvCxnSpPr>
            <p:nvPr/>
          </p:nvCxnSpPr>
          <p:spPr bwMode="auto">
            <a:xfrm flipH="1" flipV="1">
              <a:off x="3050746" y="2988755"/>
              <a:ext cx="774700" cy="12701"/>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43" name="Straight Connector 32"/>
            <p:cNvCxnSpPr>
              <a:cxnSpLocks noChangeShapeType="1"/>
            </p:cNvCxnSpPr>
            <p:nvPr/>
          </p:nvCxnSpPr>
          <p:spPr bwMode="auto">
            <a:xfrm flipH="1">
              <a:off x="2504646" y="2474352"/>
              <a:ext cx="5461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44" name="Straight Connector 17"/>
            <p:cNvCxnSpPr>
              <a:cxnSpLocks noChangeShapeType="1"/>
            </p:cNvCxnSpPr>
            <p:nvPr/>
          </p:nvCxnSpPr>
          <p:spPr bwMode="auto">
            <a:xfrm>
              <a:off x="2517346" y="2461649"/>
              <a:ext cx="0" cy="1219329"/>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45" name="Straight Connector 18"/>
            <p:cNvCxnSpPr>
              <a:cxnSpLocks noChangeShapeType="1"/>
            </p:cNvCxnSpPr>
            <p:nvPr/>
          </p:nvCxnSpPr>
          <p:spPr bwMode="auto">
            <a:xfrm>
              <a:off x="3050746" y="2067907"/>
              <a:ext cx="0" cy="939899"/>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46" name="Straight Connector 31"/>
            <p:cNvCxnSpPr>
              <a:cxnSpLocks noChangeShapeType="1"/>
            </p:cNvCxnSpPr>
            <p:nvPr/>
          </p:nvCxnSpPr>
          <p:spPr bwMode="auto">
            <a:xfrm flipH="1">
              <a:off x="2517346" y="3661928"/>
              <a:ext cx="25908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47" name="Straight Connector 33"/>
            <p:cNvCxnSpPr>
              <a:cxnSpLocks noChangeShapeType="1"/>
            </p:cNvCxnSpPr>
            <p:nvPr/>
          </p:nvCxnSpPr>
          <p:spPr bwMode="auto">
            <a:xfrm flipH="1">
              <a:off x="1983946" y="2995105"/>
              <a:ext cx="5461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48" name="Straight Connector 34"/>
            <p:cNvCxnSpPr>
              <a:cxnSpLocks noChangeShapeType="1"/>
            </p:cNvCxnSpPr>
            <p:nvPr/>
          </p:nvCxnSpPr>
          <p:spPr bwMode="auto">
            <a:xfrm>
              <a:off x="2002996" y="2995105"/>
              <a:ext cx="0" cy="1219329"/>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49" name="Straight Connector 35"/>
            <p:cNvCxnSpPr>
              <a:cxnSpLocks noChangeShapeType="1"/>
            </p:cNvCxnSpPr>
            <p:nvPr/>
          </p:nvCxnSpPr>
          <p:spPr bwMode="auto">
            <a:xfrm flipH="1">
              <a:off x="1983946" y="4214434"/>
              <a:ext cx="31242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sp>
          <p:nvSpPr>
            <p:cNvPr id="50" name="TextBox 39"/>
            <p:cNvSpPr txBox="1">
              <a:spLocks noChangeArrowheads="1"/>
            </p:cNvSpPr>
            <p:nvPr/>
          </p:nvSpPr>
          <p:spPr bwMode="auto">
            <a:xfrm>
              <a:off x="5108146" y="1636062"/>
              <a:ext cx="990600" cy="4617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000">
                  <a:solidFill>
                    <a:schemeClr val="tx1"/>
                  </a:solidFill>
                  <a:latin typeface="Arial" charset="0"/>
                  <a:ea typeface="ＭＳ Ｐゴシック" pitchFamily="34" charset="-128"/>
                  <a:cs typeface="Arial" charset="0"/>
                </a:defRPr>
              </a:lvl1pPr>
              <a:lvl2pPr marL="742950" indent="-285750">
                <a:defRPr sz="2600">
                  <a:solidFill>
                    <a:schemeClr val="tx1"/>
                  </a:solidFill>
                  <a:latin typeface="Arial" charset="0"/>
                  <a:ea typeface="Arial" charset="0"/>
                  <a:cs typeface="Arial" charset="0"/>
                </a:defRPr>
              </a:lvl2pPr>
              <a:lvl3pPr marL="1143000" indent="-228600">
                <a:defRPr sz="2400">
                  <a:solidFill>
                    <a:schemeClr val="tx1"/>
                  </a:solidFill>
                  <a:latin typeface="Arial" charset="0"/>
                  <a:ea typeface="Arial" charset="0"/>
                  <a:cs typeface="Arial" charset="0"/>
                </a:defRPr>
              </a:lvl3pPr>
              <a:lvl4pPr marL="1600200" indent="-228600">
                <a:defRPr sz="2200">
                  <a:solidFill>
                    <a:schemeClr val="tx1"/>
                  </a:solidFill>
                  <a:latin typeface="Arial" charset="0"/>
                  <a:ea typeface="Arial" charset="0"/>
                  <a:cs typeface="Arial" charset="0"/>
                </a:defRPr>
              </a:lvl4pPr>
              <a:lvl5pPr marL="2057400" indent="-228600">
                <a:defRPr sz="2200">
                  <a:solidFill>
                    <a:schemeClr val="tx1"/>
                  </a:solidFill>
                  <a:latin typeface="Arial" charset="0"/>
                  <a:ea typeface="Arial" charset="0"/>
                  <a:cs typeface="Arial" charset="0"/>
                </a:defRPr>
              </a:lvl5pPr>
              <a:lvl6pPr marL="2514600" indent="-228600" eaLnBrk="0" hangingPunct="0">
                <a:spcBef>
                  <a:spcPct val="20000"/>
                </a:spcBef>
                <a:defRPr sz="2200">
                  <a:solidFill>
                    <a:schemeClr val="tx1"/>
                  </a:solidFill>
                  <a:latin typeface="Arial" charset="0"/>
                  <a:ea typeface="Arial" charset="0"/>
                  <a:cs typeface="Arial" charset="0"/>
                </a:defRPr>
              </a:lvl6pPr>
              <a:lvl7pPr marL="2971800" indent="-228600" eaLnBrk="0" hangingPunct="0">
                <a:spcBef>
                  <a:spcPct val="20000"/>
                </a:spcBef>
                <a:defRPr sz="2200">
                  <a:solidFill>
                    <a:schemeClr val="tx1"/>
                  </a:solidFill>
                  <a:latin typeface="Arial" charset="0"/>
                  <a:ea typeface="Arial" charset="0"/>
                  <a:cs typeface="Arial" charset="0"/>
                </a:defRPr>
              </a:lvl7pPr>
              <a:lvl8pPr marL="3429000" indent="-228600" eaLnBrk="0" hangingPunct="0">
                <a:spcBef>
                  <a:spcPct val="20000"/>
                </a:spcBef>
                <a:defRPr sz="2200">
                  <a:solidFill>
                    <a:schemeClr val="tx1"/>
                  </a:solidFill>
                  <a:latin typeface="Arial" charset="0"/>
                  <a:ea typeface="Arial" charset="0"/>
                  <a:cs typeface="Arial" charset="0"/>
                </a:defRPr>
              </a:lvl8pPr>
              <a:lvl9pPr marL="3886200" indent="-228600" eaLnBrk="0" hangingPunct="0">
                <a:spcBef>
                  <a:spcPct val="20000"/>
                </a:spcBef>
                <a:defRPr sz="2200">
                  <a:solidFill>
                    <a:schemeClr val="tx1"/>
                  </a:solidFill>
                  <a:latin typeface="Arial" charset="0"/>
                  <a:ea typeface="Arial" charset="0"/>
                  <a:cs typeface="Arial" charset="0"/>
                </a:defRPr>
              </a:lvl9pPr>
            </a:lstStyle>
            <a:p>
              <a:r>
                <a:rPr lang="en-US" altLang="en-US" sz="2400"/>
                <a:t>U</a:t>
              </a:r>
            </a:p>
          </p:txBody>
        </p:sp>
        <p:sp>
          <p:nvSpPr>
            <p:cNvPr id="51" name="TextBox 40"/>
            <p:cNvSpPr txBox="1">
              <a:spLocks noChangeArrowheads="1"/>
            </p:cNvSpPr>
            <p:nvPr/>
          </p:nvSpPr>
          <p:spPr bwMode="auto">
            <a:xfrm>
              <a:off x="5108146" y="2017102"/>
              <a:ext cx="990600" cy="4617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000">
                  <a:solidFill>
                    <a:schemeClr val="tx1"/>
                  </a:solidFill>
                  <a:latin typeface="Arial" charset="0"/>
                  <a:ea typeface="ＭＳ Ｐゴシック" pitchFamily="34" charset="-128"/>
                  <a:cs typeface="Arial" charset="0"/>
                </a:defRPr>
              </a:lvl1pPr>
              <a:lvl2pPr marL="742950" indent="-285750">
                <a:defRPr sz="2600">
                  <a:solidFill>
                    <a:schemeClr val="tx1"/>
                  </a:solidFill>
                  <a:latin typeface="Arial" charset="0"/>
                  <a:ea typeface="Arial" charset="0"/>
                  <a:cs typeface="Arial" charset="0"/>
                </a:defRPr>
              </a:lvl2pPr>
              <a:lvl3pPr marL="1143000" indent="-228600">
                <a:defRPr sz="2400">
                  <a:solidFill>
                    <a:schemeClr val="tx1"/>
                  </a:solidFill>
                  <a:latin typeface="Arial" charset="0"/>
                  <a:ea typeface="Arial" charset="0"/>
                  <a:cs typeface="Arial" charset="0"/>
                </a:defRPr>
              </a:lvl3pPr>
              <a:lvl4pPr marL="1600200" indent="-228600">
                <a:defRPr sz="2200">
                  <a:solidFill>
                    <a:schemeClr val="tx1"/>
                  </a:solidFill>
                  <a:latin typeface="Arial" charset="0"/>
                  <a:ea typeface="Arial" charset="0"/>
                  <a:cs typeface="Arial" charset="0"/>
                </a:defRPr>
              </a:lvl4pPr>
              <a:lvl5pPr marL="2057400" indent="-228600">
                <a:defRPr sz="2200">
                  <a:solidFill>
                    <a:schemeClr val="tx1"/>
                  </a:solidFill>
                  <a:latin typeface="Arial" charset="0"/>
                  <a:ea typeface="Arial" charset="0"/>
                  <a:cs typeface="Arial" charset="0"/>
                </a:defRPr>
              </a:lvl5pPr>
              <a:lvl6pPr marL="2514600" indent="-228600" eaLnBrk="0" hangingPunct="0">
                <a:spcBef>
                  <a:spcPct val="20000"/>
                </a:spcBef>
                <a:defRPr sz="2200">
                  <a:solidFill>
                    <a:schemeClr val="tx1"/>
                  </a:solidFill>
                  <a:latin typeface="Arial" charset="0"/>
                  <a:ea typeface="Arial" charset="0"/>
                  <a:cs typeface="Arial" charset="0"/>
                </a:defRPr>
              </a:lvl6pPr>
              <a:lvl7pPr marL="2971800" indent="-228600" eaLnBrk="0" hangingPunct="0">
                <a:spcBef>
                  <a:spcPct val="20000"/>
                </a:spcBef>
                <a:defRPr sz="2200">
                  <a:solidFill>
                    <a:schemeClr val="tx1"/>
                  </a:solidFill>
                  <a:latin typeface="Arial" charset="0"/>
                  <a:ea typeface="Arial" charset="0"/>
                  <a:cs typeface="Arial" charset="0"/>
                </a:defRPr>
              </a:lvl7pPr>
              <a:lvl8pPr marL="3429000" indent="-228600" eaLnBrk="0" hangingPunct="0">
                <a:spcBef>
                  <a:spcPct val="20000"/>
                </a:spcBef>
                <a:defRPr sz="2200">
                  <a:solidFill>
                    <a:schemeClr val="tx1"/>
                  </a:solidFill>
                  <a:latin typeface="Arial" charset="0"/>
                  <a:ea typeface="Arial" charset="0"/>
                  <a:cs typeface="Arial" charset="0"/>
                </a:defRPr>
              </a:lvl8pPr>
              <a:lvl9pPr marL="3886200" indent="-228600" eaLnBrk="0" hangingPunct="0">
                <a:spcBef>
                  <a:spcPct val="20000"/>
                </a:spcBef>
                <a:defRPr sz="2200">
                  <a:solidFill>
                    <a:schemeClr val="tx1"/>
                  </a:solidFill>
                  <a:latin typeface="Arial" charset="0"/>
                  <a:ea typeface="Arial" charset="0"/>
                  <a:cs typeface="Arial" charset="0"/>
                </a:defRPr>
              </a:lvl9pPr>
            </a:lstStyle>
            <a:p>
              <a:r>
                <a:rPr lang="en-US" altLang="en-US" sz="2400"/>
                <a:t>V</a:t>
              </a:r>
            </a:p>
          </p:txBody>
        </p:sp>
        <p:sp>
          <p:nvSpPr>
            <p:cNvPr id="52" name="TextBox 41"/>
            <p:cNvSpPr txBox="1">
              <a:spLocks noChangeArrowheads="1"/>
            </p:cNvSpPr>
            <p:nvPr/>
          </p:nvSpPr>
          <p:spPr bwMode="auto">
            <a:xfrm>
              <a:off x="5108146" y="2474350"/>
              <a:ext cx="990600" cy="4617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000">
                  <a:solidFill>
                    <a:schemeClr val="tx1"/>
                  </a:solidFill>
                  <a:latin typeface="Arial" charset="0"/>
                  <a:ea typeface="ＭＳ Ｐゴシック" pitchFamily="34" charset="-128"/>
                  <a:cs typeface="Arial" charset="0"/>
                </a:defRPr>
              </a:lvl1pPr>
              <a:lvl2pPr marL="742950" indent="-285750">
                <a:defRPr sz="2600">
                  <a:solidFill>
                    <a:schemeClr val="tx1"/>
                  </a:solidFill>
                  <a:latin typeface="Arial" charset="0"/>
                  <a:ea typeface="Arial" charset="0"/>
                  <a:cs typeface="Arial" charset="0"/>
                </a:defRPr>
              </a:lvl2pPr>
              <a:lvl3pPr marL="1143000" indent="-228600">
                <a:defRPr sz="2400">
                  <a:solidFill>
                    <a:schemeClr val="tx1"/>
                  </a:solidFill>
                  <a:latin typeface="Arial" charset="0"/>
                  <a:ea typeface="Arial" charset="0"/>
                  <a:cs typeface="Arial" charset="0"/>
                </a:defRPr>
              </a:lvl3pPr>
              <a:lvl4pPr marL="1600200" indent="-228600">
                <a:defRPr sz="2200">
                  <a:solidFill>
                    <a:schemeClr val="tx1"/>
                  </a:solidFill>
                  <a:latin typeface="Arial" charset="0"/>
                  <a:ea typeface="Arial" charset="0"/>
                  <a:cs typeface="Arial" charset="0"/>
                </a:defRPr>
              </a:lvl4pPr>
              <a:lvl5pPr marL="2057400" indent="-228600">
                <a:defRPr sz="2200">
                  <a:solidFill>
                    <a:schemeClr val="tx1"/>
                  </a:solidFill>
                  <a:latin typeface="Arial" charset="0"/>
                  <a:ea typeface="Arial" charset="0"/>
                  <a:cs typeface="Arial" charset="0"/>
                </a:defRPr>
              </a:lvl5pPr>
              <a:lvl6pPr marL="2514600" indent="-228600" eaLnBrk="0" hangingPunct="0">
                <a:spcBef>
                  <a:spcPct val="20000"/>
                </a:spcBef>
                <a:defRPr sz="2200">
                  <a:solidFill>
                    <a:schemeClr val="tx1"/>
                  </a:solidFill>
                  <a:latin typeface="Arial" charset="0"/>
                  <a:ea typeface="Arial" charset="0"/>
                  <a:cs typeface="Arial" charset="0"/>
                </a:defRPr>
              </a:lvl6pPr>
              <a:lvl7pPr marL="2971800" indent="-228600" eaLnBrk="0" hangingPunct="0">
                <a:spcBef>
                  <a:spcPct val="20000"/>
                </a:spcBef>
                <a:defRPr sz="2200">
                  <a:solidFill>
                    <a:schemeClr val="tx1"/>
                  </a:solidFill>
                  <a:latin typeface="Arial" charset="0"/>
                  <a:ea typeface="Arial" charset="0"/>
                  <a:cs typeface="Arial" charset="0"/>
                </a:defRPr>
              </a:lvl7pPr>
              <a:lvl8pPr marL="3429000" indent="-228600" eaLnBrk="0" hangingPunct="0">
                <a:spcBef>
                  <a:spcPct val="20000"/>
                </a:spcBef>
                <a:defRPr sz="2200">
                  <a:solidFill>
                    <a:schemeClr val="tx1"/>
                  </a:solidFill>
                  <a:latin typeface="Arial" charset="0"/>
                  <a:ea typeface="Arial" charset="0"/>
                  <a:cs typeface="Arial" charset="0"/>
                </a:defRPr>
              </a:lvl8pPr>
              <a:lvl9pPr marL="3886200" indent="-228600" eaLnBrk="0" hangingPunct="0">
                <a:spcBef>
                  <a:spcPct val="20000"/>
                </a:spcBef>
                <a:defRPr sz="2200">
                  <a:solidFill>
                    <a:schemeClr val="tx1"/>
                  </a:solidFill>
                  <a:latin typeface="Arial" charset="0"/>
                  <a:ea typeface="Arial" charset="0"/>
                  <a:cs typeface="Arial" charset="0"/>
                </a:defRPr>
              </a:lvl9pPr>
            </a:lstStyle>
            <a:p>
              <a:r>
                <a:rPr lang="en-US" altLang="en-US" sz="2400"/>
                <a:t>W</a:t>
              </a:r>
            </a:p>
          </p:txBody>
        </p:sp>
        <p:sp>
          <p:nvSpPr>
            <p:cNvPr id="53" name="TextBox 42"/>
            <p:cNvSpPr txBox="1">
              <a:spLocks noChangeArrowheads="1"/>
            </p:cNvSpPr>
            <p:nvPr/>
          </p:nvSpPr>
          <p:spPr bwMode="auto">
            <a:xfrm>
              <a:off x="5108146" y="2931599"/>
              <a:ext cx="990600" cy="4617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000">
                  <a:solidFill>
                    <a:schemeClr val="tx1"/>
                  </a:solidFill>
                  <a:latin typeface="Arial" charset="0"/>
                  <a:ea typeface="ＭＳ Ｐゴシック" pitchFamily="34" charset="-128"/>
                  <a:cs typeface="Arial" charset="0"/>
                </a:defRPr>
              </a:lvl1pPr>
              <a:lvl2pPr marL="742950" indent="-285750">
                <a:defRPr sz="2600">
                  <a:solidFill>
                    <a:schemeClr val="tx1"/>
                  </a:solidFill>
                  <a:latin typeface="Arial" charset="0"/>
                  <a:ea typeface="Arial" charset="0"/>
                  <a:cs typeface="Arial" charset="0"/>
                </a:defRPr>
              </a:lvl2pPr>
              <a:lvl3pPr marL="1143000" indent="-228600">
                <a:defRPr sz="2400">
                  <a:solidFill>
                    <a:schemeClr val="tx1"/>
                  </a:solidFill>
                  <a:latin typeface="Arial" charset="0"/>
                  <a:ea typeface="Arial" charset="0"/>
                  <a:cs typeface="Arial" charset="0"/>
                </a:defRPr>
              </a:lvl3pPr>
              <a:lvl4pPr marL="1600200" indent="-228600">
                <a:defRPr sz="2200">
                  <a:solidFill>
                    <a:schemeClr val="tx1"/>
                  </a:solidFill>
                  <a:latin typeface="Arial" charset="0"/>
                  <a:ea typeface="Arial" charset="0"/>
                  <a:cs typeface="Arial" charset="0"/>
                </a:defRPr>
              </a:lvl4pPr>
              <a:lvl5pPr marL="2057400" indent="-228600">
                <a:defRPr sz="2200">
                  <a:solidFill>
                    <a:schemeClr val="tx1"/>
                  </a:solidFill>
                  <a:latin typeface="Arial" charset="0"/>
                  <a:ea typeface="Arial" charset="0"/>
                  <a:cs typeface="Arial" charset="0"/>
                </a:defRPr>
              </a:lvl5pPr>
              <a:lvl6pPr marL="2514600" indent="-228600" eaLnBrk="0" hangingPunct="0">
                <a:spcBef>
                  <a:spcPct val="20000"/>
                </a:spcBef>
                <a:defRPr sz="2200">
                  <a:solidFill>
                    <a:schemeClr val="tx1"/>
                  </a:solidFill>
                  <a:latin typeface="Arial" charset="0"/>
                  <a:ea typeface="Arial" charset="0"/>
                  <a:cs typeface="Arial" charset="0"/>
                </a:defRPr>
              </a:lvl6pPr>
              <a:lvl7pPr marL="2971800" indent="-228600" eaLnBrk="0" hangingPunct="0">
                <a:spcBef>
                  <a:spcPct val="20000"/>
                </a:spcBef>
                <a:defRPr sz="2200">
                  <a:solidFill>
                    <a:schemeClr val="tx1"/>
                  </a:solidFill>
                  <a:latin typeface="Arial" charset="0"/>
                  <a:ea typeface="Arial" charset="0"/>
                  <a:cs typeface="Arial" charset="0"/>
                </a:defRPr>
              </a:lvl7pPr>
              <a:lvl8pPr marL="3429000" indent="-228600" eaLnBrk="0" hangingPunct="0">
                <a:spcBef>
                  <a:spcPct val="20000"/>
                </a:spcBef>
                <a:defRPr sz="2200">
                  <a:solidFill>
                    <a:schemeClr val="tx1"/>
                  </a:solidFill>
                  <a:latin typeface="Arial" charset="0"/>
                  <a:ea typeface="Arial" charset="0"/>
                  <a:cs typeface="Arial" charset="0"/>
                </a:defRPr>
              </a:lvl8pPr>
              <a:lvl9pPr marL="3886200" indent="-228600" eaLnBrk="0" hangingPunct="0">
                <a:spcBef>
                  <a:spcPct val="20000"/>
                </a:spcBef>
                <a:defRPr sz="2200">
                  <a:solidFill>
                    <a:schemeClr val="tx1"/>
                  </a:solidFill>
                  <a:latin typeface="Arial" charset="0"/>
                  <a:ea typeface="Arial" charset="0"/>
                  <a:cs typeface="Arial" charset="0"/>
                </a:defRPr>
              </a:lvl9pPr>
            </a:lstStyle>
            <a:p>
              <a:r>
                <a:rPr lang="en-US" altLang="en-US" sz="2400"/>
                <a:t>X</a:t>
              </a:r>
            </a:p>
          </p:txBody>
        </p:sp>
        <p:sp>
          <p:nvSpPr>
            <p:cNvPr id="54" name="TextBox 43"/>
            <p:cNvSpPr txBox="1">
              <a:spLocks noChangeArrowheads="1"/>
            </p:cNvSpPr>
            <p:nvPr/>
          </p:nvSpPr>
          <p:spPr bwMode="auto">
            <a:xfrm>
              <a:off x="5108146" y="3388847"/>
              <a:ext cx="990600" cy="4617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000">
                  <a:solidFill>
                    <a:schemeClr val="tx1"/>
                  </a:solidFill>
                  <a:latin typeface="Arial" charset="0"/>
                  <a:ea typeface="ＭＳ Ｐゴシック" pitchFamily="34" charset="-128"/>
                  <a:cs typeface="Arial" charset="0"/>
                </a:defRPr>
              </a:lvl1pPr>
              <a:lvl2pPr marL="742950" indent="-285750">
                <a:defRPr sz="2600">
                  <a:solidFill>
                    <a:schemeClr val="tx1"/>
                  </a:solidFill>
                  <a:latin typeface="Arial" charset="0"/>
                  <a:ea typeface="Arial" charset="0"/>
                  <a:cs typeface="Arial" charset="0"/>
                </a:defRPr>
              </a:lvl2pPr>
              <a:lvl3pPr marL="1143000" indent="-228600">
                <a:defRPr sz="2400">
                  <a:solidFill>
                    <a:schemeClr val="tx1"/>
                  </a:solidFill>
                  <a:latin typeface="Arial" charset="0"/>
                  <a:ea typeface="Arial" charset="0"/>
                  <a:cs typeface="Arial" charset="0"/>
                </a:defRPr>
              </a:lvl3pPr>
              <a:lvl4pPr marL="1600200" indent="-228600">
                <a:defRPr sz="2200">
                  <a:solidFill>
                    <a:schemeClr val="tx1"/>
                  </a:solidFill>
                  <a:latin typeface="Arial" charset="0"/>
                  <a:ea typeface="Arial" charset="0"/>
                  <a:cs typeface="Arial" charset="0"/>
                </a:defRPr>
              </a:lvl4pPr>
              <a:lvl5pPr marL="2057400" indent="-228600">
                <a:defRPr sz="2200">
                  <a:solidFill>
                    <a:schemeClr val="tx1"/>
                  </a:solidFill>
                  <a:latin typeface="Arial" charset="0"/>
                  <a:ea typeface="Arial" charset="0"/>
                  <a:cs typeface="Arial" charset="0"/>
                </a:defRPr>
              </a:lvl5pPr>
              <a:lvl6pPr marL="2514600" indent="-228600" eaLnBrk="0" hangingPunct="0">
                <a:spcBef>
                  <a:spcPct val="20000"/>
                </a:spcBef>
                <a:defRPr sz="2200">
                  <a:solidFill>
                    <a:schemeClr val="tx1"/>
                  </a:solidFill>
                  <a:latin typeface="Arial" charset="0"/>
                  <a:ea typeface="Arial" charset="0"/>
                  <a:cs typeface="Arial" charset="0"/>
                </a:defRPr>
              </a:lvl6pPr>
              <a:lvl7pPr marL="2971800" indent="-228600" eaLnBrk="0" hangingPunct="0">
                <a:spcBef>
                  <a:spcPct val="20000"/>
                </a:spcBef>
                <a:defRPr sz="2200">
                  <a:solidFill>
                    <a:schemeClr val="tx1"/>
                  </a:solidFill>
                  <a:latin typeface="Arial" charset="0"/>
                  <a:ea typeface="Arial" charset="0"/>
                  <a:cs typeface="Arial" charset="0"/>
                </a:defRPr>
              </a:lvl7pPr>
              <a:lvl8pPr marL="3429000" indent="-228600" eaLnBrk="0" hangingPunct="0">
                <a:spcBef>
                  <a:spcPct val="20000"/>
                </a:spcBef>
                <a:defRPr sz="2200">
                  <a:solidFill>
                    <a:schemeClr val="tx1"/>
                  </a:solidFill>
                  <a:latin typeface="Arial" charset="0"/>
                  <a:ea typeface="Arial" charset="0"/>
                  <a:cs typeface="Arial" charset="0"/>
                </a:defRPr>
              </a:lvl8pPr>
              <a:lvl9pPr marL="3886200" indent="-228600" eaLnBrk="0" hangingPunct="0">
                <a:spcBef>
                  <a:spcPct val="20000"/>
                </a:spcBef>
                <a:defRPr sz="2200">
                  <a:solidFill>
                    <a:schemeClr val="tx1"/>
                  </a:solidFill>
                  <a:latin typeface="Arial" charset="0"/>
                  <a:ea typeface="Arial" charset="0"/>
                  <a:cs typeface="Arial" charset="0"/>
                </a:defRPr>
              </a:lvl9pPr>
            </a:lstStyle>
            <a:p>
              <a:r>
                <a:rPr lang="en-US" altLang="en-US" sz="2400"/>
                <a:t>Y</a:t>
              </a:r>
            </a:p>
          </p:txBody>
        </p:sp>
        <p:sp>
          <p:nvSpPr>
            <p:cNvPr id="55" name="TextBox 44"/>
            <p:cNvSpPr txBox="1">
              <a:spLocks noChangeArrowheads="1"/>
            </p:cNvSpPr>
            <p:nvPr/>
          </p:nvSpPr>
          <p:spPr bwMode="auto">
            <a:xfrm>
              <a:off x="5108146" y="3998511"/>
              <a:ext cx="990600" cy="4617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000">
                  <a:solidFill>
                    <a:schemeClr val="tx1"/>
                  </a:solidFill>
                  <a:latin typeface="Arial" charset="0"/>
                  <a:ea typeface="ＭＳ Ｐゴシック" pitchFamily="34" charset="-128"/>
                  <a:cs typeface="Arial" charset="0"/>
                </a:defRPr>
              </a:lvl1pPr>
              <a:lvl2pPr marL="742950" indent="-285750">
                <a:defRPr sz="2600">
                  <a:solidFill>
                    <a:schemeClr val="tx1"/>
                  </a:solidFill>
                  <a:latin typeface="Arial" charset="0"/>
                  <a:ea typeface="Arial" charset="0"/>
                  <a:cs typeface="Arial" charset="0"/>
                </a:defRPr>
              </a:lvl2pPr>
              <a:lvl3pPr marL="1143000" indent="-228600">
                <a:defRPr sz="2400">
                  <a:solidFill>
                    <a:schemeClr val="tx1"/>
                  </a:solidFill>
                  <a:latin typeface="Arial" charset="0"/>
                  <a:ea typeface="Arial" charset="0"/>
                  <a:cs typeface="Arial" charset="0"/>
                </a:defRPr>
              </a:lvl3pPr>
              <a:lvl4pPr marL="1600200" indent="-228600">
                <a:defRPr sz="2200">
                  <a:solidFill>
                    <a:schemeClr val="tx1"/>
                  </a:solidFill>
                  <a:latin typeface="Arial" charset="0"/>
                  <a:ea typeface="Arial" charset="0"/>
                  <a:cs typeface="Arial" charset="0"/>
                </a:defRPr>
              </a:lvl4pPr>
              <a:lvl5pPr marL="2057400" indent="-228600">
                <a:defRPr sz="2200">
                  <a:solidFill>
                    <a:schemeClr val="tx1"/>
                  </a:solidFill>
                  <a:latin typeface="Arial" charset="0"/>
                  <a:ea typeface="Arial" charset="0"/>
                  <a:cs typeface="Arial" charset="0"/>
                </a:defRPr>
              </a:lvl5pPr>
              <a:lvl6pPr marL="2514600" indent="-228600" eaLnBrk="0" hangingPunct="0">
                <a:spcBef>
                  <a:spcPct val="20000"/>
                </a:spcBef>
                <a:defRPr sz="2200">
                  <a:solidFill>
                    <a:schemeClr val="tx1"/>
                  </a:solidFill>
                  <a:latin typeface="Arial" charset="0"/>
                  <a:ea typeface="Arial" charset="0"/>
                  <a:cs typeface="Arial" charset="0"/>
                </a:defRPr>
              </a:lvl6pPr>
              <a:lvl7pPr marL="2971800" indent="-228600" eaLnBrk="0" hangingPunct="0">
                <a:spcBef>
                  <a:spcPct val="20000"/>
                </a:spcBef>
                <a:defRPr sz="2200">
                  <a:solidFill>
                    <a:schemeClr val="tx1"/>
                  </a:solidFill>
                  <a:latin typeface="Arial" charset="0"/>
                  <a:ea typeface="Arial" charset="0"/>
                  <a:cs typeface="Arial" charset="0"/>
                </a:defRPr>
              </a:lvl7pPr>
              <a:lvl8pPr marL="3429000" indent="-228600" eaLnBrk="0" hangingPunct="0">
                <a:spcBef>
                  <a:spcPct val="20000"/>
                </a:spcBef>
                <a:defRPr sz="2200">
                  <a:solidFill>
                    <a:schemeClr val="tx1"/>
                  </a:solidFill>
                  <a:latin typeface="Arial" charset="0"/>
                  <a:ea typeface="Arial" charset="0"/>
                  <a:cs typeface="Arial" charset="0"/>
                </a:defRPr>
              </a:lvl8pPr>
              <a:lvl9pPr marL="3886200" indent="-228600" eaLnBrk="0" hangingPunct="0">
                <a:spcBef>
                  <a:spcPct val="20000"/>
                </a:spcBef>
                <a:defRPr sz="2200">
                  <a:solidFill>
                    <a:schemeClr val="tx1"/>
                  </a:solidFill>
                  <a:latin typeface="Arial" charset="0"/>
                  <a:ea typeface="Arial" charset="0"/>
                  <a:cs typeface="Arial" charset="0"/>
                </a:defRPr>
              </a:lvl9pPr>
            </a:lstStyle>
            <a:p>
              <a:r>
                <a:rPr lang="en-US" altLang="en-US" sz="2400"/>
                <a:t>Z</a:t>
              </a:r>
            </a:p>
          </p:txBody>
        </p:sp>
        <p:grpSp>
          <p:nvGrpSpPr>
            <p:cNvPr id="56" name="Group 45"/>
            <p:cNvGrpSpPr>
              <a:grpSpLocks/>
            </p:cNvGrpSpPr>
            <p:nvPr/>
          </p:nvGrpSpPr>
          <p:grpSpPr bwMode="auto">
            <a:xfrm>
              <a:off x="3806396" y="2785532"/>
              <a:ext cx="1314450" cy="444547"/>
              <a:chOff x="3806396" y="1864686"/>
              <a:chExt cx="1314450" cy="444547"/>
            </a:xfrm>
          </p:grpSpPr>
          <p:cxnSp>
            <p:nvCxnSpPr>
              <p:cNvPr id="57" name="Straight Connector 3"/>
              <p:cNvCxnSpPr>
                <a:cxnSpLocks noChangeShapeType="1"/>
              </p:cNvCxnSpPr>
              <p:nvPr/>
            </p:nvCxnSpPr>
            <p:spPr bwMode="auto">
              <a:xfrm>
                <a:off x="3806396" y="1877387"/>
                <a:ext cx="13081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58" name="Straight Connector 4"/>
              <p:cNvCxnSpPr>
                <a:cxnSpLocks noChangeShapeType="1"/>
              </p:cNvCxnSpPr>
              <p:nvPr/>
            </p:nvCxnSpPr>
            <p:spPr bwMode="auto">
              <a:xfrm>
                <a:off x="3812746" y="2290183"/>
                <a:ext cx="13081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59" name="Straight Connector 6"/>
              <p:cNvCxnSpPr>
                <a:cxnSpLocks noChangeShapeType="1"/>
              </p:cNvCxnSpPr>
              <p:nvPr/>
            </p:nvCxnSpPr>
            <p:spPr bwMode="auto">
              <a:xfrm>
                <a:off x="3825446" y="1864686"/>
                <a:ext cx="0" cy="444547"/>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grpSp>
      </p:grpSp>
    </p:spTree>
    <p:extLst>
      <p:ext uri="{BB962C8B-B14F-4D97-AF65-F5344CB8AC3E}">
        <p14:creationId xmlns:p14="http://schemas.microsoft.com/office/powerpoint/2010/main" val="21940977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altLang="en-US" smtClean="0"/>
              <a:t>Which of the following taxonomic categories includes the fewest number of species?</a:t>
            </a:r>
          </a:p>
        </p:txBody>
      </p:sp>
      <p:sp>
        <p:nvSpPr>
          <p:cNvPr id="4099" name="Rectangle 3"/>
          <p:cNvSpPr>
            <a:spLocks noGrp="1" noChangeArrowheads="1"/>
          </p:cNvSpPr>
          <p:nvPr>
            <p:ph idx="1"/>
          </p:nvPr>
        </p:nvSpPr>
        <p:spPr/>
        <p:txBody>
          <a:bodyPr/>
          <a:lstStyle/>
          <a:p>
            <a:r>
              <a:rPr lang="en-US" altLang="en-US" dirty="0" err="1" smtClean="0"/>
              <a:t>Animalia</a:t>
            </a:r>
            <a:endParaRPr lang="en-US" altLang="en-US" dirty="0" smtClean="0"/>
          </a:p>
          <a:p>
            <a:r>
              <a:rPr lang="en-US" altLang="en-US" b="1" dirty="0" err="1" smtClean="0"/>
              <a:t>Panthera</a:t>
            </a:r>
            <a:endParaRPr lang="en-US" altLang="en-US" b="1" dirty="0" smtClean="0"/>
          </a:p>
          <a:p>
            <a:r>
              <a:rPr lang="en-US" altLang="en-US" dirty="0" err="1" smtClean="0"/>
              <a:t>Felidae</a:t>
            </a:r>
            <a:endParaRPr lang="en-US" altLang="en-US" dirty="0" smtClean="0"/>
          </a:p>
          <a:p>
            <a:r>
              <a:rPr lang="en-US" altLang="en-US" dirty="0" err="1" smtClean="0"/>
              <a:t>Carnivora</a:t>
            </a:r>
            <a:endParaRPr lang="en-US" altLang="en-US" dirty="0" smtClean="0"/>
          </a:p>
          <a:p>
            <a:r>
              <a:rPr lang="en-US" altLang="en-US" dirty="0" smtClean="0"/>
              <a:t>Mammalia</a:t>
            </a:r>
          </a:p>
        </p:txBody>
      </p:sp>
      <p:sp>
        <p:nvSpPr>
          <p:cNvPr id="2" name="Footer Placeholder 1"/>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185514543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ltLang="en-US" dirty="0" smtClean="0"/>
              <a:t>In terms of a molecular clock, histone genes “tick” almost imperceptibly slowly (0.01 amino acid substitutions per 10</a:t>
            </a:r>
            <a:r>
              <a:rPr lang="en-US" altLang="en-US" baseline="30000" dirty="0" smtClean="0"/>
              <a:t>9</a:t>
            </a:r>
            <a:r>
              <a:rPr lang="en-US" altLang="en-US" dirty="0" smtClean="0"/>
              <a:t> years), while </a:t>
            </a:r>
            <a:r>
              <a:rPr lang="en-US" altLang="en-US" dirty="0" err="1" smtClean="0"/>
              <a:t>fibrinopeptides</a:t>
            </a:r>
            <a:r>
              <a:rPr lang="en-US" altLang="en-US" dirty="0" smtClean="0"/>
              <a:t> evolve almost 1,000 times as fast. What accounts for these different clock rates?</a:t>
            </a:r>
            <a:endParaRPr lang="en-US" dirty="0"/>
          </a:p>
        </p:txBody>
      </p:sp>
      <p:sp>
        <p:nvSpPr>
          <p:cNvPr id="13" name="Content Placeholder 12"/>
          <p:cNvSpPr>
            <a:spLocks noGrp="1"/>
          </p:cNvSpPr>
          <p:nvPr>
            <p:ph idx="1"/>
          </p:nvPr>
        </p:nvSpPr>
        <p:spPr/>
        <p:txBody>
          <a:bodyPr/>
          <a:lstStyle/>
          <a:p>
            <a:r>
              <a:rPr lang="en-US" altLang="en-US" dirty="0" smtClean="0"/>
              <a:t>Mutations occur much more frequently in </a:t>
            </a:r>
            <a:r>
              <a:rPr lang="en-US" altLang="en-US" dirty="0" err="1" smtClean="0"/>
              <a:t>fibrinopetides</a:t>
            </a:r>
            <a:r>
              <a:rPr lang="en-US" altLang="en-US" dirty="0" smtClean="0"/>
              <a:t> than in histones. </a:t>
            </a:r>
          </a:p>
          <a:p>
            <a:r>
              <a:rPr lang="en-US" altLang="en-US" dirty="0" smtClean="0"/>
              <a:t>Mutations in </a:t>
            </a:r>
            <a:r>
              <a:rPr lang="en-US" altLang="en-US" dirty="0" err="1" smtClean="0"/>
              <a:t>fibrinopeptides</a:t>
            </a:r>
            <a:r>
              <a:rPr lang="en-US" altLang="en-US" dirty="0" smtClean="0"/>
              <a:t> are much less harmful than those in histones.</a:t>
            </a:r>
          </a:p>
          <a:p>
            <a:r>
              <a:rPr lang="en-US" altLang="en-US" dirty="0" err="1" smtClean="0"/>
              <a:t>Fibrinopeptide</a:t>
            </a:r>
            <a:r>
              <a:rPr lang="en-US" altLang="en-US" dirty="0" smtClean="0"/>
              <a:t> genes are much larger than histone genes. </a:t>
            </a:r>
          </a:p>
          <a:p>
            <a:r>
              <a:rPr lang="en-US" altLang="en-US" dirty="0" err="1" smtClean="0"/>
              <a:t>Fibrinopeptide</a:t>
            </a:r>
            <a:r>
              <a:rPr lang="en-US" altLang="en-US" dirty="0" smtClean="0"/>
              <a:t> genes are much more common than histone genes.</a:t>
            </a:r>
            <a:br>
              <a:rPr lang="en-US" altLang="en-US" dirty="0" smtClean="0"/>
            </a:br>
            <a:endParaRPr lang="en-US" dirty="0"/>
          </a:p>
        </p:txBody>
      </p:sp>
      <p:sp>
        <p:nvSpPr>
          <p:cNvPr id="2" name="Footer Placeholder 1"/>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254442980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ltLang="en-US" dirty="0" smtClean="0"/>
              <a:t>In terms of a molecular clock, histone genes “tick” almost imperceptibly slowly (0.01 amino acid substitutions per 10</a:t>
            </a:r>
            <a:r>
              <a:rPr lang="en-US" altLang="en-US" baseline="30000" dirty="0" smtClean="0"/>
              <a:t>9</a:t>
            </a:r>
            <a:r>
              <a:rPr lang="en-US" altLang="en-US" dirty="0" smtClean="0"/>
              <a:t> years), while </a:t>
            </a:r>
            <a:r>
              <a:rPr lang="en-US" altLang="en-US" dirty="0" err="1" smtClean="0"/>
              <a:t>fibrinopeptides</a:t>
            </a:r>
            <a:r>
              <a:rPr lang="en-US" altLang="en-US" dirty="0" smtClean="0"/>
              <a:t> evolve almost 1,000 times as fast. What accounts for these different clock rates?</a:t>
            </a:r>
            <a:endParaRPr lang="en-US" dirty="0"/>
          </a:p>
        </p:txBody>
      </p:sp>
      <p:sp>
        <p:nvSpPr>
          <p:cNvPr id="13" name="Content Placeholder 12"/>
          <p:cNvSpPr>
            <a:spLocks noGrp="1"/>
          </p:cNvSpPr>
          <p:nvPr>
            <p:ph idx="1"/>
          </p:nvPr>
        </p:nvSpPr>
        <p:spPr/>
        <p:txBody>
          <a:bodyPr/>
          <a:lstStyle/>
          <a:p>
            <a:r>
              <a:rPr lang="en-US" altLang="en-US" dirty="0" smtClean="0"/>
              <a:t>Mutations occur much more frequently in </a:t>
            </a:r>
            <a:r>
              <a:rPr lang="en-US" altLang="en-US" dirty="0" err="1" smtClean="0"/>
              <a:t>fibrinopetides</a:t>
            </a:r>
            <a:r>
              <a:rPr lang="en-US" altLang="en-US" dirty="0" smtClean="0"/>
              <a:t> than in histones. </a:t>
            </a:r>
          </a:p>
          <a:p>
            <a:r>
              <a:rPr lang="en-US" altLang="en-US" b="1" dirty="0" smtClean="0"/>
              <a:t>Mutations in </a:t>
            </a:r>
            <a:r>
              <a:rPr lang="en-US" altLang="en-US" b="1" dirty="0" err="1" smtClean="0"/>
              <a:t>fibrinopeptides</a:t>
            </a:r>
            <a:r>
              <a:rPr lang="en-US" altLang="en-US" b="1" dirty="0" smtClean="0"/>
              <a:t> are much less harmful than those in histones.</a:t>
            </a:r>
          </a:p>
          <a:p>
            <a:r>
              <a:rPr lang="en-US" altLang="en-US" dirty="0" err="1" smtClean="0"/>
              <a:t>Fibrinopeptide</a:t>
            </a:r>
            <a:r>
              <a:rPr lang="en-US" altLang="en-US" dirty="0" smtClean="0"/>
              <a:t> genes are much larger than histone genes. </a:t>
            </a:r>
          </a:p>
          <a:p>
            <a:r>
              <a:rPr lang="en-US" altLang="en-US" dirty="0" err="1" smtClean="0"/>
              <a:t>Fibrinopeptide</a:t>
            </a:r>
            <a:r>
              <a:rPr lang="en-US" altLang="en-US" dirty="0" smtClean="0"/>
              <a:t> genes are much more common than histone genes.</a:t>
            </a:r>
            <a:br>
              <a:rPr lang="en-US" altLang="en-US" dirty="0" smtClean="0"/>
            </a:br>
            <a:endParaRPr lang="en-US" dirty="0"/>
          </a:p>
        </p:txBody>
      </p:sp>
      <p:sp>
        <p:nvSpPr>
          <p:cNvPr id="2" name="Footer Placeholder 1"/>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322303931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ltLang="en-US" dirty="0" smtClean="0"/>
              <a:t>Of the roughly 20,000 genes in the human genome, approximately 145 are shown to have been acquired by horizontal gene transfer. Which of the following phylogenetic patterns is consistent with horizontal gene transfer? </a:t>
            </a:r>
            <a:endParaRPr lang="en-US" dirty="0"/>
          </a:p>
        </p:txBody>
      </p:sp>
      <p:sp>
        <p:nvSpPr>
          <p:cNvPr id="10" name="Content Placeholder 9"/>
          <p:cNvSpPr>
            <a:spLocks noGrp="1"/>
          </p:cNvSpPr>
          <p:nvPr>
            <p:ph idx="1"/>
          </p:nvPr>
        </p:nvSpPr>
        <p:spPr/>
        <p:txBody>
          <a:bodyPr/>
          <a:lstStyle/>
          <a:p>
            <a:r>
              <a:rPr lang="en-US" altLang="en-US" dirty="0" smtClean="0"/>
              <a:t>Humans and all eukaryotes have histone genes.</a:t>
            </a:r>
          </a:p>
          <a:p>
            <a:r>
              <a:rPr lang="en-US" altLang="en-US" dirty="0" smtClean="0"/>
              <a:t>Only vertebrates have the CCN gene family.</a:t>
            </a:r>
          </a:p>
          <a:p>
            <a:r>
              <a:rPr lang="en-US" altLang="en-US" dirty="0" smtClean="0"/>
              <a:t>Only vertebrates and bacteria have the gene that confers ABO blood type.</a:t>
            </a:r>
          </a:p>
          <a:p>
            <a:r>
              <a:rPr lang="en-US" altLang="en-US" dirty="0" smtClean="0"/>
              <a:t>The gene </a:t>
            </a:r>
            <a:r>
              <a:rPr lang="en-US" altLang="en-US" i="1" dirty="0" smtClean="0"/>
              <a:t>ARHGAP11B</a:t>
            </a:r>
            <a:r>
              <a:rPr lang="en-US" altLang="en-US" dirty="0" smtClean="0"/>
              <a:t> is found only in humans. </a:t>
            </a:r>
            <a:br>
              <a:rPr lang="en-US" altLang="en-US" dirty="0" smtClean="0"/>
            </a:br>
            <a:endParaRPr lang="en-US" dirty="0"/>
          </a:p>
        </p:txBody>
      </p:sp>
      <p:sp>
        <p:nvSpPr>
          <p:cNvPr id="2" name="Footer Placeholder 1"/>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82975734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ltLang="en-US" dirty="0" smtClean="0"/>
              <a:t>Of the roughly 20,000 genes in the human genome, approximately 145 are shown to have been acquired by horizontal gene transfer. Which of the following phylogenetic patterns is consistent with horizontal gene transfer? </a:t>
            </a:r>
            <a:endParaRPr lang="en-US" dirty="0"/>
          </a:p>
        </p:txBody>
      </p:sp>
      <p:sp>
        <p:nvSpPr>
          <p:cNvPr id="10" name="Content Placeholder 9"/>
          <p:cNvSpPr>
            <a:spLocks noGrp="1"/>
          </p:cNvSpPr>
          <p:nvPr>
            <p:ph idx="1"/>
          </p:nvPr>
        </p:nvSpPr>
        <p:spPr/>
        <p:txBody>
          <a:bodyPr/>
          <a:lstStyle/>
          <a:p>
            <a:r>
              <a:rPr lang="en-US" altLang="en-US" dirty="0" smtClean="0"/>
              <a:t>Humans and all eukaryotes have histone genes.</a:t>
            </a:r>
          </a:p>
          <a:p>
            <a:r>
              <a:rPr lang="en-US" altLang="en-US" dirty="0" smtClean="0"/>
              <a:t>Only vertebrates have the CCN gene family.</a:t>
            </a:r>
          </a:p>
          <a:p>
            <a:r>
              <a:rPr lang="en-US" altLang="en-US" b="1" dirty="0" smtClean="0"/>
              <a:t>Only vertebrates and bacteria have the gene that confers ABO blood type.</a:t>
            </a:r>
          </a:p>
          <a:p>
            <a:r>
              <a:rPr lang="en-US" altLang="en-US" dirty="0" smtClean="0"/>
              <a:t>The gene </a:t>
            </a:r>
            <a:r>
              <a:rPr lang="en-US" altLang="en-US" i="1" dirty="0" smtClean="0"/>
              <a:t>ARHGAP11B</a:t>
            </a:r>
            <a:r>
              <a:rPr lang="en-US" altLang="en-US" dirty="0" smtClean="0"/>
              <a:t> is found only in humans. </a:t>
            </a:r>
            <a:br>
              <a:rPr lang="en-US" altLang="en-US" dirty="0" smtClean="0"/>
            </a:br>
            <a:endParaRPr lang="en-US" dirty="0"/>
          </a:p>
        </p:txBody>
      </p:sp>
      <p:sp>
        <p:nvSpPr>
          <p:cNvPr id="2" name="Footer Placeholder 1"/>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919728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altLang="en-US" smtClean="0"/>
              <a:t>Different animals that possess homologous structures probably _____. </a:t>
            </a:r>
          </a:p>
        </p:txBody>
      </p:sp>
      <p:sp>
        <p:nvSpPr>
          <p:cNvPr id="6147" name="Rectangle 3"/>
          <p:cNvSpPr>
            <a:spLocks noGrp="1" noChangeArrowheads="1"/>
          </p:cNvSpPr>
          <p:nvPr>
            <p:ph idx="1"/>
          </p:nvPr>
        </p:nvSpPr>
        <p:spPr/>
        <p:txBody>
          <a:bodyPr/>
          <a:lstStyle/>
          <a:p>
            <a:r>
              <a:rPr lang="en-US" altLang="en-US" smtClean="0"/>
              <a:t>evolved from the same ancestor</a:t>
            </a:r>
          </a:p>
          <a:p>
            <a:r>
              <a:rPr lang="en-US" altLang="en-US" smtClean="0"/>
              <a:t>are headed for extinction </a:t>
            </a:r>
          </a:p>
          <a:p>
            <a:r>
              <a:rPr lang="en-US" altLang="en-US" smtClean="0"/>
              <a:t>by chance had similar mutations in the past</a:t>
            </a:r>
          </a:p>
          <a:p>
            <a:r>
              <a:rPr lang="en-US" altLang="en-US" smtClean="0"/>
              <a:t>are not related</a:t>
            </a:r>
          </a:p>
          <a:p>
            <a:r>
              <a:rPr lang="en-US" altLang="en-US" smtClean="0"/>
              <a:t>have increased genetic diversity</a:t>
            </a:r>
          </a:p>
        </p:txBody>
      </p:sp>
      <p:sp>
        <p:nvSpPr>
          <p:cNvPr id="2" name="Footer Placeholder 1"/>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3464366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altLang="en-US" smtClean="0"/>
              <a:t>Different animals that possess homologous structures probably _____. </a:t>
            </a:r>
          </a:p>
        </p:txBody>
      </p:sp>
      <p:sp>
        <p:nvSpPr>
          <p:cNvPr id="6147" name="Rectangle 3"/>
          <p:cNvSpPr>
            <a:spLocks noGrp="1" noChangeArrowheads="1"/>
          </p:cNvSpPr>
          <p:nvPr>
            <p:ph idx="1"/>
          </p:nvPr>
        </p:nvSpPr>
        <p:spPr/>
        <p:txBody>
          <a:bodyPr/>
          <a:lstStyle/>
          <a:p>
            <a:r>
              <a:rPr lang="en-US" altLang="en-US" b="1" dirty="0" smtClean="0"/>
              <a:t>evolved from the same ancestor</a:t>
            </a:r>
          </a:p>
          <a:p>
            <a:r>
              <a:rPr lang="en-US" altLang="en-US" dirty="0" smtClean="0"/>
              <a:t>are headed for extinction </a:t>
            </a:r>
          </a:p>
          <a:p>
            <a:r>
              <a:rPr lang="en-US" altLang="en-US" dirty="0" smtClean="0"/>
              <a:t>by chance had similar mutations in the past</a:t>
            </a:r>
          </a:p>
          <a:p>
            <a:r>
              <a:rPr lang="en-US" altLang="en-US" dirty="0" smtClean="0"/>
              <a:t>are not related</a:t>
            </a:r>
          </a:p>
          <a:p>
            <a:r>
              <a:rPr lang="en-US" altLang="en-US" dirty="0" smtClean="0"/>
              <a:t>have increased genetic diversity</a:t>
            </a:r>
          </a:p>
        </p:txBody>
      </p:sp>
      <p:sp>
        <p:nvSpPr>
          <p:cNvPr id="2" name="Footer Placeholder 1"/>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13024166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altLang="en-US" smtClean="0"/>
              <a:t>Which of the following pairs are homologous?</a:t>
            </a:r>
          </a:p>
        </p:txBody>
      </p:sp>
      <p:sp>
        <p:nvSpPr>
          <p:cNvPr id="8195" name="Rectangle 3"/>
          <p:cNvSpPr>
            <a:spLocks noGrp="1" noChangeArrowheads="1"/>
          </p:cNvSpPr>
          <p:nvPr>
            <p:ph idx="1"/>
          </p:nvPr>
        </p:nvSpPr>
        <p:spPr/>
        <p:txBody>
          <a:bodyPr/>
          <a:lstStyle/>
          <a:p>
            <a:r>
              <a:rPr lang="en-US" altLang="en-US" smtClean="0"/>
              <a:t>struts in dragonfly wing and bones in penguin flipper</a:t>
            </a:r>
          </a:p>
          <a:p>
            <a:r>
              <a:rPr lang="en-US" altLang="en-US" smtClean="0"/>
              <a:t>struts in dragonfly wing and bones in bat wing</a:t>
            </a:r>
          </a:p>
          <a:p>
            <a:r>
              <a:rPr lang="en-US" altLang="en-US" smtClean="0"/>
              <a:t>bones in bat wing and bones in seal flipper</a:t>
            </a:r>
          </a:p>
          <a:p>
            <a:r>
              <a:rPr lang="en-US" altLang="en-US" smtClean="0"/>
              <a:t>seal flipper and penguin flipper</a:t>
            </a:r>
          </a:p>
          <a:p>
            <a:r>
              <a:rPr lang="en-US" altLang="en-US" smtClean="0"/>
              <a:t>bones in penguin flipper and bones in bat wing</a:t>
            </a:r>
          </a:p>
        </p:txBody>
      </p:sp>
      <p:sp>
        <p:nvSpPr>
          <p:cNvPr id="2" name="Footer Placeholder 1"/>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27524653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altLang="en-US" smtClean="0"/>
              <a:t>Which of the following pairs are homologous?</a:t>
            </a:r>
          </a:p>
        </p:txBody>
      </p:sp>
      <p:sp>
        <p:nvSpPr>
          <p:cNvPr id="8195" name="Rectangle 3"/>
          <p:cNvSpPr>
            <a:spLocks noGrp="1" noChangeArrowheads="1"/>
          </p:cNvSpPr>
          <p:nvPr>
            <p:ph idx="1"/>
          </p:nvPr>
        </p:nvSpPr>
        <p:spPr/>
        <p:txBody>
          <a:bodyPr/>
          <a:lstStyle/>
          <a:p>
            <a:r>
              <a:rPr lang="en-US" altLang="en-US" dirty="0" smtClean="0"/>
              <a:t>struts in dragonfly wing and bones in penguin flipper</a:t>
            </a:r>
          </a:p>
          <a:p>
            <a:r>
              <a:rPr lang="en-US" altLang="en-US" dirty="0" smtClean="0"/>
              <a:t>struts in dragonfly wing and bones in bat wing</a:t>
            </a:r>
          </a:p>
          <a:p>
            <a:r>
              <a:rPr lang="en-US" altLang="en-US" dirty="0" smtClean="0"/>
              <a:t>bones in bat wing and bones in seal flipper</a:t>
            </a:r>
          </a:p>
          <a:p>
            <a:r>
              <a:rPr lang="en-US" altLang="en-US" dirty="0" smtClean="0"/>
              <a:t>seal flipper and penguin flipper</a:t>
            </a:r>
          </a:p>
          <a:p>
            <a:r>
              <a:rPr lang="en-US" altLang="en-US" b="1" dirty="0" smtClean="0"/>
              <a:t>bones in penguin flipper and bones in bat wing</a:t>
            </a:r>
          </a:p>
        </p:txBody>
      </p:sp>
      <p:sp>
        <p:nvSpPr>
          <p:cNvPr id="2" name="Footer Placeholder 1"/>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38531177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altLang="en-US" smtClean="0"/>
              <a:t>Which </a:t>
            </a:r>
            <a:r>
              <a:rPr lang="en-US" altLang="en-US" dirty="0" smtClean="0"/>
              <a:t>of the following would make the most suitable </a:t>
            </a:r>
            <a:r>
              <a:rPr lang="en-US" altLang="en-US" dirty="0" err="1" smtClean="0"/>
              <a:t>outgroup</a:t>
            </a:r>
            <a:r>
              <a:rPr lang="en-US" altLang="en-US" dirty="0" smtClean="0"/>
              <a:t> species for a </a:t>
            </a:r>
            <a:r>
              <a:rPr lang="en-US" altLang="en-US" dirty="0" err="1" smtClean="0"/>
              <a:t>cladogram</a:t>
            </a:r>
            <a:r>
              <a:rPr lang="en-US" altLang="en-US" dirty="0" smtClean="0"/>
              <a:t> relative to all the other </a:t>
            </a:r>
            <a:r>
              <a:rPr lang="en-US" altLang="en-US" smtClean="0"/>
              <a:t>species?</a:t>
            </a:r>
            <a:endParaRPr lang="en-US" altLang="en-US" dirty="0" smtClean="0"/>
          </a:p>
        </p:txBody>
      </p:sp>
      <p:sp>
        <p:nvSpPr>
          <p:cNvPr id="10243" name="Rectangle 3"/>
          <p:cNvSpPr>
            <a:spLocks noGrp="1" noChangeArrowheads="1"/>
          </p:cNvSpPr>
          <p:nvPr>
            <p:ph idx="1"/>
          </p:nvPr>
        </p:nvSpPr>
        <p:spPr/>
        <p:txBody>
          <a:bodyPr/>
          <a:lstStyle/>
          <a:p>
            <a:r>
              <a:rPr lang="en-US" altLang="en-US" smtClean="0"/>
              <a:t>frog</a:t>
            </a:r>
          </a:p>
          <a:p>
            <a:r>
              <a:rPr lang="en-US" altLang="en-US" smtClean="0"/>
              <a:t>tuna </a:t>
            </a:r>
          </a:p>
          <a:p>
            <a:r>
              <a:rPr lang="en-US" altLang="en-US" smtClean="0"/>
              <a:t>snake</a:t>
            </a:r>
          </a:p>
          <a:p>
            <a:r>
              <a:rPr lang="en-US" altLang="en-US" smtClean="0"/>
              <a:t>penguin</a:t>
            </a:r>
          </a:p>
          <a:p>
            <a:r>
              <a:rPr lang="en-US" altLang="en-US" smtClean="0"/>
              <a:t>bat</a:t>
            </a:r>
          </a:p>
        </p:txBody>
      </p:sp>
      <p:sp>
        <p:nvSpPr>
          <p:cNvPr id="2" name="Footer Placeholder 1"/>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17637114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altLang="en-US" smtClean="0"/>
              <a:t>Which </a:t>
            </a:r>
            <a:r>
              <a:rPr lang="en-US" altLang="en-US" dirty="0" smtClean="0"/>
              <a:t>of the following would make the most suitable </a:t>
            </a:r>
            <a:r>
              <a:rPr lang="en-US" altLang="en-US" dirty="0" err="1" smtClean="0"/>
              <a:t>outgroup</a:t>
            </a:r>
            <a:r>
              <a:rPr lang="en-US" altLang="en-US" dirty="0" smtClean="0"/>
              <a:t> species for a </a:t>
            </a:r>
            <a:r>
              <a:rPr lang="en-US" altLang="en-US" dirty="0" err="1" smtClean="0"/>
              <a:t>cladogram</a:t>
            </a:r>
            <a:r>
              <a:rPr lang="en-US" altLang="en-US" dirty="0" smtClean="0"/>
              <a:t> relative to all the other </a:t>
            </a:r>
            <a:r>
              <a:rPr lang="en-US" altLang="en-US" smtClean="0"/>
              <a:t>species?</a:t>
            </a:r>
            <a:endParaRPr lang="en-US" altLang="en-US" dirty="0" smtClean="0"/>
          </a:p>
        </p:txBody>
      </p:sp>
      <p:sp>
        <p:nvSpPr>
          <p:cNvPr id="10243" name="Rectangle 3"/>
          <p:cNvSpPr>
            <a:spLocks noGrp="1" noChangeArrowheads="1"/>
          </p:cNvSpPr>
          <p:nvPr>
            <p:ph idx="1"/>
          </p:nvPr>
        </p:nvSpPr>
        <p:spPr/>
        <p:txBody>
          <a:bodyPr/>
          <a:lstStyle/>
          <a:p>
            <a:r>
              <a:rPr lang="en-US" altLang="en-US" dirty="0" smtClean="0"/>
              <a:t>frog</a:t>
            </a:r>
          </a:p>
          <a:p>
            <a:r>
              <a:rPr lang="en-US" altLang="en-US" b="1" dirty="0" smtClean="0"/>
              <a:t>tuna </a:t>
            </a:r>
          </a:p>
          <a:p>
            <a:r>
              <a:rPr lang="en-US" altLang="en-US" dirty="0" smtClean="0"/>
              <a:t>snake</a:t>
            </a:r>
          </a:p>
          <a:p>
            <a:r>
              <a:rPr lang="en-US" altLang="en-US" dirty="0" smtClean="0"/>
              <a:t>penguin</a:t>
            </a:r>
          </a:p>
          <a:p>
            <a:r>
              <a:rPr lang="en-US" altLang="en-US" dirty="0" smtClean="0"/>
              <a:t>bat</a:t>
            </a:r>
          </a:p>
        </p:txBody>
      </p:sp>
      <p:sp>
        <p:nvSpPr>
          <p:cNvPr id="2" name="Footer Placeholder 1"/>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2938357886"/>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GAMESHOW" val="False"/>
  <p:tag name="PPTVERSION" val="XP"/>
</p:tagLst>
</file>

<file path=ppt/theme/theme1.xml><?xml version="1.0" encoding="utf-8"?>
<a:theme xmlns:a="http://schemas.openxmlformats.org/drawingml/2006/main" name="BIF2e_Clicker_Template">
  <a:themeElements>
    <a:clrScheme name="1_CC4eActiveLectureQuestions 15">
      <a:dk1>
        <a:srgbClr val="000000"/>
      </a:dk1>
      <a:lt1>
        <a:srgbClr val="FFFFFF"/>
      </a:lt1>
      <a:dk2>
        <a:srgbClr val="0060AF"/>
      </a:dk2>
      <a:lt2>
        <a:srgbClr val="000000"/>
      </a:lt2>
      <a:accent1>
        <a:srgbClr val="F7955A"/>
      </a:accent1>
      <a:accent2>
        <a:srgbClr val="009247"/>
      </a:accent2>
      <a:accent3>
        <a:srgbClr val="FFFFFF"/>
      </a:accent3>
      <a:accent4>
        <a:srgbClr val="000000"/>
      </a:accent4>
      <a:accent5>
        <a:srgbClr val="FAC8B5"/>
      </a:accent5>
      <a:accent6>
        <a:srgbClr val="00843F"/>
      </a:accent6>
      <a:hlink>
        <a:srgbClr val="009999"/>
      </a:hlink>
      <a:folHlink>
        <a:srgbClr val="99CC00"/>
      </a:folHlink>
    </a:clrScheme>
    <a:fontScheme name="Custom 2">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charset="0"/>
          </a:defRPr>
        </a:defPPr>
      </a:lstStyle>
    </a:lnDef>
  </a:objectDefaults>
  <a:extraClrSchemeLst>
    <a:extraClrScheme>
      <a:clrScheme name="1_CC4eActiveLectureQuestion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C4eActiveLectureQuestion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C4eActiveLectureQuestion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C4eActiveLectureQuestion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C4eActiveLectureQuestion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C4eActiveLectureQuestion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C4eActiveLectureQuestions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C4eActiveLectureQuestion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C4eActiveLectureQuestion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C4eActiveLectureQuestion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C4eActiveLectureQuestion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C4eActiveLectureQuestion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1_CC4eActiveLectureQuestions 13">
        <a:dk1>
          <a:srgbClr val="000000"/>
        </a:dk1>
        <a:lt1>
          <a:srgbClr val="FFFFFF"/>
        </a:lt1>
        <a:dk2>
          <a:srgbClr val="005472"/>
        </a:dk2>
        <a:lt2>
          <a:srgbClr val="00000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C4eActiveLectureQuestions 14">
        <a:dk1>
          <a:srgbClr val="000000"/>
        </a:dk1>
        <a:lt1>
          <a:srgbClr val="FFFFFF"/>
        </a:lt1>
        <a:dk2>
          <a:srgbClr val="333399"/>
        </a:dk2>
        <a:lt2>
          <a:srgbClr val="000000"/>
        </a:lt2>
        <a:accent1>
          <a:srgbClr val="B7DAB8"/>
        </a:accent1>
        <a:accent2>
          <a:srgbClr val="005472"/>
        </a:accent2>
        <a:accent3>
          <a:srgbClr val="FFFFFF"/>
        </a:accent3>
        <a:accent4>
          <a:srgbClr val="000000"/>
        </a:accent4>
        <a:accent5>
          <a:srgbClr val="D8EAD8"/>
        </a:accent5>
        <a:accent6>
          <a:srgbClr val="004B67"/>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C4eActiveLectureQuestions 15">
        <a:dk1>
          <a:srgbClr val="000000"/>
        </a:dk1>
        <a:lt1>
          <a:srgbClr val="FFFFFF"/>
        </a:lt1>
        <a:dk2>
          <a:srgbClr val="0060AF"/>
        </a:dk2>
        <a:lt2>
          <a:srgbClr val="000000"/>
        </a:lt2>
        <a:accent1>
          <a:srgbClr val="F7955A"/>
        </a:accent1>
        <a:accent2>
          <a:srgbClr val="009247"/>
        </a:accent2>
        <a:accent3>
          <a:srgbClr val="FFFFFF"/>
        </a:accent3>
        <a:accent4>
          <a:srgbClr val="000000"/>
        </a:accent4>
        <a:accent5>
          <a:srgbClr val="FAC8B5"/>
        </a:accent5>
        <a:accent6>
          <a:srgbClr val="00843F"/>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BIF2e_Clicker_Template" id="{E27C271B-F905-4E53-9637-7F905E2639B8}" vid="{9B04F184-6B16-4A18-A4BB-2C00D305D9A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BIF2e_Clicker_Template</Template>
  <TotalTime>14161</TotalTime>
  <Words>1830</Words>
  <Application>Microsoft Office PowerPoint</Application>
  <PresentationFormat>On-screen Show (4:3)</PresentationFormat>
  <Paragraphs>291</Paragraphs>
  <Slides>33</Slides>
  <Notes>33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33</vt:i4>
      </vt:variant>
    </vt:vector>
  </HeadingPairs>
  <TitlesOfParts>
    <vt:vector size="38" baseType="lpstr">
      <vt:lpstr>ＭＳ Ｐゴシック</vt:lpstr>
      <vt:lpstr>Arial</vt:lpstr>
      <vt:lpstr>Times New Roman</vt:lpstr>
      <vt:lpstr>Wingdings</vt:lpstr>
      <vt:lpstr>BIF2e_Clicker_Template</vt:lpstr>
      <vt:lpstr>PowerPoint Presentation</vt:lpstr>
      <vt:lpstr>Which of the following taxonomic categories includes the fewest number of species?</vt:lpstr>
      <vt:lpstr>Which of the following taxonomic categories includes the fewest number of species?</vt:lpstr>
      <vt:lpstr>Different animals that possess homologous structures probably _____. </vt:lpstr>
      <vt:lpstr>Different animals that possess homologous structures probably _____. </vt:lpstr>
      <vt:lpstr>Which of the following pairs are homologous?</vt:lpstr>
      <vt:lpstr>Which of the following pairs are homologous?</vt:lpstr>
      <vt:lpstr>Which of the following would make the most suitable outgroup species for a cladogram relative to all the other species?</vt:lpstr>
      <vt:lpstr>Which of the following would make the most suitable outgroup species for a cladogram relative to all the other species?</vt:lpstr>
      <vt:lpstr>Given the DNA sequence data in the table, which phylogenetic tree is the most parsimonious?</vt:lpstr>
      <vt:lpstr>Given the DNA sequence data in the table, which phylogenetic tree is the most parsimonious?</vt:lpstr>
      <vt:lpstr>Which of the following is the correct way to write the scientific name for humans?</vt:lpstr>
      <vt:lpstr>Which of the following is the correct way to write the scientific name for humans?</vt:lpstr>
      <vt:lpstr>When describing a group of animals, you speak about an ancestral species and some, but not all, of its descendants. This is an example of a</vt:lpstr>
      <vt:lpstr>When describing a group of animals, you speak about an ancestral species and some, but not all, of its descendants. This is an example of a</vt:lpstr>
      <vt:lpstr>Hair on mammals when compared to other invertebrates is an example of a</vt:lpstr>
      <vt:lpstr>Hair on mammals when compared to other invertebrates is an example of a</vt:lpstr>
      <vt:lpstr>Which of the following kingdoms is now obsolete?</vt:lpstr>
      <vt:lpstr>Which of the following kingdoms is now obsolete?</vt:lpstr>
      <vt:lpstr>Biological classification is an inclusive hierarchical system (e.g., species, genus, family, class). Which of the following is also an inclusive hierarchical system? </vt:lpstr>
      <vt:lpstr>Biological classification is an inclusive hierarchical system (e.g., species, genus, family, class). Which of the following is also an inclusive hierarchical system? </vt:lpstr>
      <vt:lpstr>In a phylogenetic tree, the arrangement of branches depicts what about the taxa it contains? </vt:lpstr>
      <vt:lpstr>In a phylogenetic tree, the arrangement of branches depicts what about the taxa it contains? </vt:lpstr>
      <vt:lpstr>In the hypothetical phylogenetic tree shown, which groups, inclusive of any ancestors, are monophyletic? </vt:lpstr>
      <vt:lpstr>In the hypothetical phylogenetic tree shown, which groups, inclusive of any ancestors, are monophyletic? </vt:lpstr>
      <vt:lpstr>In the hypothetical phylogenetic tree shown, which taxon or taxa serve(s) as the best outgroup for analyzing taxon U + V?</vt:lpstr>
      <vt:lpstr>In the hypothetical phylogenetic tree shown, which taxon or taxa serve(s) as the best outgroup for analyzing taxon U + V?</vt:lpstr>
      <vt:lpstr>Considering the hypothetical phylogenetic tree shown, what piece of additional information could throw the tree into doubt? </vt:lpstr>
      <vt:lpstr>Considering the hypothetical phylogenetic tree shown, what piece of additional information could throw the tree into doubt? </vt:lpstr>
      <vt:lpstr>In terms of a molecular clock, histone genes “tick” almost imperceptibly slowly (0.01 amino acid substitutions per 109 years), while fibrinopeptides evolve almost 1,000 times as fast. What accounts for these different clock rates?</vt:lpstr>
      <vt:lpstr>In terms of a molecular clock, histone genes “tick” almost imperceptibly slowly (0.01 amino acid substitutions per 109 years), while fibrinopeptides evolve almost 1,000 times as fast. What accounts for these different clock rates?</vt:lpstr>
      <vt:lpstr>Of the roughly 20,000 genes in the human genome, approximately 145 are shown to have been acquired by horizontal gene transfer. Which of the following phylogenetic patterns is consistent with horizontal gene transfer? </vt:lpstr>
      <vt:lpstr>Of the roughly 20,000 genes in the human genome, approximately 145 are shown to have been acquired by horizontal gene transfer. Which of the following phylogenetic patterns is consistent with horizontal gene transfer? </vt:lpstr>
    </vt:vector>
  </TitlesOfParts>
  <Manager/>
  <Company>Pearson</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
  <dc:creator>Christopher Delgado</dc:creator>
  <cp:keywords/>
  <dc:description/>
  <cp:lastModifiedBy>Jennifer Hastings</cp:lastModifiedBy>
  <cp:revision>747</cp:revision>
  <cp:lastPrinted>2005-03-24T12:52:04Z</cp:lastPrinted>
  <dcterms:created xsi:type="dcterms:W3CDTF">2010-10-31T21:38:30Z</dcterms:created>
  <dcterms:modified xsi:type="dcterms:W3CDTF">2015-11-20T14:22:29Z</dcterms:modified>
  <cp:category/>
</cp:coreProperties>
</file>