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2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1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1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66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3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2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7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5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0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76355-B6E7-4B38-BCA9-395CE529C370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5C547-B63B-479F-B3C4-CA02A408E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5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27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2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1" y="698317"/>
            <a:ext cx="11480631" cy="54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4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8" y="361949"/>
            <a:ext cx="11218490" cy="61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76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88" y="262781"/>
            <a:ext cx="8921870" cy="642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1" y="467215"/>
            <a:ext cx="11182502" cy="52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3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21" y="114300"/>
            <a:ext cx="7699901" cy="63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4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28" y="195072"/>
            <a:ext cx="7299960" cy="64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79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</Words>
  <Application>Microsoft Office PowerPoint</Application>
  <PresentationFormat>Widescreen</PresentationFormat>
  <Paragraphs>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Chapter 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27</dc:title>
  <dc:creator>Holly Bowser</dc:creator>
  <cp:lastModifiedBy>Holly Bowser</cp:lastModifiedBy>
  <cp:revision>3</cp:revision>
  <dcterms:created xsi:type="dcterms:W3CDTF">2017-04-17T19:11:25Z</dcterms:created>
  <dcterms:modified xsi:type="dcterms:W3CDTF">2017-04-17T19:43:45Z</dcterms:modified>
</cp:coreProperties>
</file>