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58" r:id="rId5"/>
    <p:sldId id="259" r:id="rId6"/>
    <p:sldId id="263" r:id="rId7"/>
    <p:sldId id="260" r:id="rId8"/>
    <p:sldId id="26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6" autoAdjust="0"/>
    <p:restoredTop sz="94660"/>
  </p:normalViewPr>
  <p:slideViewPr>
    <p:cSldViewPr snapToGrid="0">
      <p:cViewPr varScale="1">
        <p:scale>
          <a:sx n="82" d="100"/>
          <a:sy n="82" d="100"/>
        </p:scale>
        <p:origin x="4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E048-89BD-4345-B8B7-0C131D8C7B51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54A1-C276-47A8-AA9E-C8168384A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316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E048-89BD-4345-B8B7-0C131D8C7B51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54A1-C276-47A8-AA9E-C8168384A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405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E048-89BD-4345-B8B7-0C131D8C7B51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54A1-C276-47A8-AA9E-C8168384A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631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E048-89BD-4345-B8B7-0C131D8C7B51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54A1-C276-47A8-AA9E-C8168384A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390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E048-89BD-4345-B8B7-0C131D8C7B51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54A1-C276-47A8-AA9E-C8168384A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909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E048-89BD-4345-B8B7-0C131D8C7B51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54A1-C276-47A8-AA9E-C8168384A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965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E048-89BD-4345-B8B7-0C131D8C7B51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54A1-C276-47A8-AA9E-C8168384A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973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E048-89BD-4345-B8B7-0C131D8C7B51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54A1-C276-47A8-AA9E-C8168384A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103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E048-89BD-4345-B8B7-0C131D8C7B51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54A1-C276-47A8-AA9E-C8168384A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722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E048-89BD-4345-B8B7-0C131D8C7B51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54A1-C276-47A8-AA9E-C8168384A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21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E048-89BD-4345-B8B7-0C131D8C7B51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54A1-C276-47A8-AA9E-C8168384A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261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6E048-89BD-4345-B8B7-0C131D8C7B51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654A1-C276-47A8-AA9E-C8168384A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16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Chapter 27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Phylogenetic Trees</a:t>
            </a:r>
          </a:p>
        </p:txBody>
      </p:sp>
    </p:spTree>
    <p:extLst>
      <p:ext uri="{BB962C8B-B14F-4D97-AF65-F5344CB8AC3E}">
        <p14:creationId xmlns:p14="http://schemas.microsoft.com/office/powerpoint/2010/main" val="2658658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617" y="312201"/>
            <a:ext cx="8495538" cy="613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385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798" y="0"/>
            <a:ext cx="55124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333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823" y="0"/>
            <a:ext cx="64523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705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945" y="0"/>
            <a:ext cx="6580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248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711" y="0"/>
            <a:ext cx="57705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8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754" y="49530"/>
            <a:ext cx="6984492" cy="675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099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01" y="0"/>
            <a:ext cx="53657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5684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4</Words>
  <Application>Microsoft Office PowerPoint</Application>
  <PresentationFormat>Widescreen</PresentationFormat>
  <Paragraphs>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Chapter 27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27</dc:title>
  <dc:creator>Holly Bowser</dc:creator>
  <cp:lastModifiedBy>Holly Bowser</cp:lastModifiedBy>
  <cp:revision>2</cp:revision>
  <dcterms:created xsi:type="dcterms:W3CDTF">2017-04-17T19:22:11Z</dcterms:created>
  <dcterms:modified xsi:type="dcterms:W3CDTF">2017-04-17T20:59:15Z</dcterms:modified>
</cp:coreProperties>
</file>