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98" r:id="rId1"/>
  </p:sldMasterIdLst>
  <p:notesMasterIdLst>
    <p:notesMasterId r:id="rId37"/>
  </p:notesMasterIdLst>
  <p:handoutMasterIdLst>
    <p:handoutMasterId r:id="rId38"/>
  </p:handoutMasterIdLst>
  <p:sldIdLst>
    <p:sldId id="359" r:id="rId2"/>
    <p:sldId id="360" r:id="rId3"/>
    <p:sldId id="361" r:id="rId4"/>
    <p:sldId id="362" r:id="rId5"/>
    <p:sldId id="363" r:id="rId6"/>
    <p:sldId id="364" r:id="rId7"/>
    <p:sldId id="365" r:id="rId8"/>
    <p:sldId id="366" r:id="rId9"/>
    <p:sldId id="367" r:id="rId10"/>
    <p:sldId id="368" r:id="rId11"/>
    <p:sldId id="369" r:id="rId12"/>
    <p:sldId id="370" r:id="rId13"/>
    <p:sldId id="371" r:id="rId14"/>
    <p:sldId id="372" r:id="rId15"/>
    <p:sldId id="373" r:id="rId16"/>
    <p:sldId id="374" r:id="rId17"/>
    <p:sldId id="375" r:id="rId18"/>
    <p:sldId id="376" r:id="rId19"/>
    <p:sldId id="377" r:id="rId20"/>
    <p:sldId id="378" r:id="rId21"/>
    <p:sldId id="394" r:id="rId22"/>
    <p:sldId id="380" r:id="rId23"/>
    <p:sldId id="381" r:id="rId24"/>
    <p:sldId id="382" r:id="rId25"/>
    <p:sldId id="383" r:id="rId26"/>
    <p:sldId id="384" r:id="rId27"/>
    <p:sldId id="385" r:id="rId28"/>
    <p:sldId id="386" r:id="rId29"/>
    <p:sldId id="387" r:id="rId30"/>
    <p:sldId id="388" r:id="rId31"/>
    <p:sldId id="389" r:id="rId32"/>
    <p:sldId id="390" r:id="rId33"/>
    <p:sldId id="391" r:id="rId34"/>
    <p:sldId id="392" r:id="rId35"/>
    <p:sldId id="393" r:id="rId36"/>
  </p:sldIdLst>
  <p:sldSz cx="9144000" cy="6858000" type="screen4x3"/>
  <p:notesSz cx="6858000" cy="9144000"/>
  <p:custDataLst>
    <p:tags r:id="rId39"/>
  </p:custDataLst>
  <p:defaultTextStyle>
    <a:defPPr>
      <a:defRPr lang="en-US"/>
    </a:defPPr>
    <a:lvl1pPr algn="l" rtl="0" fontAlgn="base">
      <a:spcBef>
        <a:spcPct val="0"/>
      </a:spcBef>
      <a:spcAft>
        <a:spcPct val="0"/>
      </a:spcAft>
      <a:defRPr sz="2400"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0"/>
      </a:spcBef>
      <a:spcAft>
        <a:spcPct val="0"/>
      </a:spcAft>
      <a:defRPr sz="2400"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0"/>
      </a:spcBef>
      <a:spcAft>
        <a:spcPct val="0"/>
      </a:spcAft>
      <a:defRPr sz="2400"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0"/>
      </a:spcBef>
      <a:spcAft>
        <a:spcPct val="0"/>
      </a:spcAft>
      <a:defRPr sz="2400"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0"/>
      </a:spcBef>
      <a:spcAft>
        <a:spcPct val="0"/>
      </a:spcAft>
      <a:defRPr sz="2400"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sz="2400"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sz="2400"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sz="2400"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sz="2400"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1632" userDrawn="1">
          <p15:clr>
            <a:srgbClr val="A4A3A4"/>
          </p15:clr>
        </p15:guide>
        <p15:guide id="5" pos="2880">
          <p15:clr>
            <a:srgbClr val="A4A3A4"/>
          </p15:clr>
        </p15:guide>
        <p15:guide id="9" orient="horz" pos="3528"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nn Chisnell" initials="AC" lastIdx="10" clrIdx="0">
    <p:extLst>
      <p:ext uri="{19B8F6BF-5375-455C-9EA6-DF929625EA0E}">
        <p15:presenceInfo xmlns:p15="http://schemas.microsoft.com/office/powerpoint/2012/main" userId="S-1-5-21-70022950-1981359576-782984527-113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9D209"/>
    <a:srgbClr val="990066"/>
    <a:srgbClr val="0051A2"/>
    <a:srgbClr val="9D0016"/>
    <a:srgbClr val="F9E33B"/>
    <a:srgbClr val="ABA49A"/>
    <a:srgbClr val="F6C932"/>
    <a:srgbClr val="47474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3300" autoAdjust="0"/>
    <p:restoredTop sz="86187" autoAdjust="0"/>
  </p:normalViewPr>
  <p:slideViewPr>
    <p:cSldViewPr snapToGrid="0">
      <p:cViewPr varScale="1">
        <p:scale>
          <a:sx n="93" d="100"/>
          <a:sy n="93" d="100"/>
        </p:scale>
        <p:origin x="288" y="78"/>
      </p:cViewPr>
      <p:guideLst>
        <p:guide orient="horz" pos="1632"/>
        <p:guide pos="2880"/>
        <p:guide orient="horz" pos="3528"/>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56" d="100"/>
          <a:sy n="56" d="100"/>
        </p:scale>
        <p:origin x="324" y="84"/>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gs" Target="tags/tag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6285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eaLnBrk="0" hangingPunct="0">
              <a:defRPr sz="1200">
                <a:latin typeface="Times New Roman" charset="0"/>
                <a:cs typeface="+mn-cs"/>
              </a:defRPr>
            </a:lvl1pPr>
          </a:lstStyle>
          <a:p>
            <a:pPr>
              <a:defRPr/>
            </a:pPr>
            <a:endParaRPr lang="en-US"/>
          </a:p>
        </p:txBody>
      </p:sp>
      <p:sp>
        <p:nvSpPr>
          <p:cNvPr id="462851"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sz="1200">
                <a:latin typeface="Times New Roman" charset="0"/>
                <a:cs typeface="+mn-cs"/>
              </a:defRPr>
            </a:lvl1pPr>
          </a:lstStyle>
          <a:p>
            <a:pPr>
              <a:defRPr/>
            </a:pPr>
            <a:endParaRPr lang="en-US"/>
          </a:p>
        </p:txBody>
      </p:sp>
      <p:sp>
        <p:nvSpPr>
          <p:cNvPr id="462852"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eaLnBrk="0" hangingPunct="0">
              <a:defRPr sz="1200">
                <a:latin typeface="Times New Roman" charset="0"/>
                <a:cs typeface="+mn-cs"/>
              </a:defRPr>
            </a:lvl1pPr>
          </a:lstStyle>
          <a:p>
            <a:pPr>
              <a:defRPr/>
            </a:pPr>
            <a:endParaRPr lang="en-US"/>
          </a:p>
        </p:txBody>
      </p:sp>
      <p:sp>
        <p:nvSpPr>
          <p:cNvPr id="462853"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0" hangingPunct="0">
              <a:defRPr sz="1200">
                <a:latin typeface="Times New Roman" panose="02020603050405020304" pitchFamily="18" charset="0"/>
              </a:defRPr>
            </a:lvl1pPr>
          </a:lstStyle>
          <a:p>
            <a:fld id="{250F4C01-04A6-4224-BA79-280EE4A08F45}" type="slidenum">
              <a:rPr lang="en-US" altLang="en-US"/>
              <a:pPr/>
              <a:t>‹#›</a:t>
            </a:fld>
            <a:endParaRPr lang="en-US" altLang="en-US"/>
          </a:p>
        </p:txBody>
      </p:sp>
    </p:spTree>
    <p:extLst>
      <p:ext uri="{BB962C8B-B14F-4D97-AF65-F5344CB8AC3E}">
        <p14:creationId xmlns:p14="http://schemas.microsoft.com/office/powerpoint/2010/main" val="313125567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814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eaLnBrk="0" hangingPunct="0">
              <a:defRPr sz="1200">
                <a:latin typeface="Times New Roman" charset="0"/>
                <a:cs typeface="+mn-cs"/>
              </a:defRPr>
            </a:lvl1pPr>
          </a:lstStyle>
          <a:p>
            <a:pPr>
              <a:defRPr/>
            </a:pPr>
            <a:endParaRPr lang="en-US"/>
          </a:p>
        </p:txBody>
      </p:sp>
      <p:sp>
        <p:nvSpPr>
          <p:cNvPr id="518147"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sz="1200">
                <a:latin typeface="Times New Roman" charset="0"/>
                <a:cs typeface="+mn-cs"/>
              </a:defRPr>
            </a:lvl1pPr>
          </a:lstStyle>
          <a:p>
            <a:pPr>
              <a:defRPr/>
            </a:pPr>
            <a:endParaRPr lang="en-US"/>
          </a:p>
        </p:txBody>
      </p:sp>
      <p:sp>
        <p:nvSpPr>
          <p:cNvPr id="55300"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8149"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518150"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eaLnBrk="0" hangingPunct="0">
              <a:defRPr sz="1200">
                <a:latin typeface="Times New Roman" charset="0"/>
                <a:cs typeface="+mn-cs"/>
              </a:defRPr>
            </a:lvl1pPr>
          </a:lstStyle>
          <a:p>
            <a:pPr>
              <a:defRPr/>
            </a:pPr>
            <a:endParaRPr lang="en-US"/>
          </a:p>
        </p:txBody>
      </p:sp>
      <p:sp>
        <p:nvSpPr>
          <p:cNvPr id="518151"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0" hangingPunct="0">
              <a:defRPr sz="1200">
                <a:latin typeface="Times New Roman" panose="02020603050405020304" pitchFamily="18" charset="0"/>
              </a:defRPr>
            </a:lvl1pPr>
          </a:lstStyle>
          <a:p>
            <a:fld id="{F41C6CE0-6459-4002-B0FC-B0226444FE77}" type="slidenum">
              <a:rPr lang="en-US" altLang="en-US"/>
              <a:pPr/>
              <a:t>‹#›</a:t>
            </a:fld>
            <a:endParaRPr lang="en-US" altLang="en-US"/>
          </a:p>
        </p:txBody>
      </p:sp>
    </p:spTree>
    <p:extLst>
      <p:ext uri="{BB962C8B-B14F-4D97-AF65-F5344CB8AC3E}">
        <p14:creationId xmlns:p14="http://schemas.microsoft.com/office/powerpoint/2010/main" val="171057155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charset="0"/>
        <a:ea typeface="ＭＳ Ｐゴシック" charset="-128"/>
        <a:cs typeface="ＭＳ Ｐゴシック" charset="-128"/>
      </a:defRPr>
    </a:lvl1pPr>
    <a:lvl2pPr marL="457200" algn="l" rtl="0" eaLnBrk="0" fontAlgn="base" hangingPunct="0">
      <a:spcBef>
        <a:spcPct val="30000"/>
      </a:spcBef>
      <a:spcAft>
        <a:spcPct val="0"/>
      </a:spcAft>
      <a:defRPr sz="1200" kern="1200">
        <a:solidFill>
          <a:schemeClr val="tx1"/>
        </a:solidFill>
        <a:latin typeface="Times New Roman" charset="0"/>
        <a:ea typeface="ＭＳ Ｐゴシック" charset="-128"/>
        <a:cs typeface="+mn-cs"/>
      </a:defRPr>
    </a:lvl2pPr>
    <a:lvl3pPr marL="914400" algn="l" rtl="0" eaLnBrk="0" fontAlgn="base" hangingPunct="0">
      <a:spcBef>
        <a:spcPct val="30000"/>
      </a:spcBef>
      <a:spcAft>
        <a:spcPct val="0"/>
      </a:spcAft>
      <a:defRPr sz="1200" kern="1200">
        <a:solidFill>
          <a:schemeClr val="tx1"/>
        </a:solidFill>
        <a:latin typeface="Times New Roman" charset="0"/>
        <a:ea typeface="ＭＳ Ｐゴシック" charset="-128"/>
        <a:cs typeface="+mn-cs"/>
      </a:defRPr>
    </a:lvl3pPr>
    <a:lvl4pPr marL="1371600" algn="l" rtl="0" eaLnBrk="0" fontAlgn="base" hangingPunct="0">
      <a:spcBef>
        <a:spcPct val="30000"/>
      </a:spcBef>
      <a:spcAft>
        <a:spcPct val="0"/>
      </a:spcAft>
      <a:defRPr sz="1200" kern="1200">
        <a:solidFill>
          <a:schemeClr val="tx1"/>
        </a:solidFill>
        <a:latin typeface="Times New Roman" charset="0"/>
        <a:ea typeface="ＭＳ Ｐゴシック" charset="-128"/>
        <a:cs typeface="+mn-cs"/>
      </a:defRPr>
    </a:lvl4pPr>
    <a:lvl5pPr marL="1828800" algn="l" rtl="0" eaLnBrk="0" fontAlgn="base" hangingPunct="0">
      <a:spcBef>
        <a:spcPct val="30000"/>
      </a:spcBef>
      <a:spcAft>
        <a:spcPct val="0"/>
      </a:spcAft>
      <a:defRPr sz="1200" kern="1200">
        <a:solidFill>
          <a:schemeClr val="tx1"/>
        </a:solidFill>
        <a:latin typeface="Times New Roman" charset="0"/>
        <a:ea typeface="ＭＳ Ｐゴシック"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41C6CE0-6459-4002-B0FC-B0226444FE77}" type="slidenum">
              <a:rPr lang="en-US" altLang="en-US" smtClean="0"/>
              <a:pPr/>
              <a:t>1</a:t>
            </a:fld>
            <a:endParaRPr lang="en-US" altLang="en-US"/>
          </a:p>
        </p:txBody>
      </p:sp>
    </p:spTree>
    <p:extLst>
      <p:ext uri="{BB962C8B-B14F-4D97-AF65-F5344CB8AC3E}">
        <p14:creationId xmlns:p14="http://schemas.microsoft.com/office/powerpoint/2010/main" val="123958360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sz="1200">
                <a:solidFill>
                  <a:schemeClr val="tx1"/>
                </a:solidFill>
                <a:latin typeface="Times New Roman" pitchFamily="18" charset="0"/>
                <a:ea typeface="ＭＳ Ｐゴシック" pitchFamily="34" charset="-128"/>
              </a:defRPr>
            </a:lvl1pPr>
            <a:lvl2pPr marL="742950" indent="-285750">
              <a:defRPr sz="1200">
                <a:solidFill>
                  <a:schemeClr val="tx1"/>
                </a:solidFill>
                <a:latin typeface="Times New Roman" pitchFamily="18" charset="0"/>
                <a:ea typeface="ＭＳ Ｐゴシック" pitchFamily="34" charset="-128"/>
              </a:defRPr>
            </a:lvl2pPr>
            <a:lvl3pPr marL="1143000" indent="-228600">
              <a:defRPr sz="1200">
                <a:solidFill>
                  <a:schemeClr val="tx1"/>
                </a:solidFill>
                <a:latin typeface="Times New Roman" pitchFamily="18" charset="0"/>
                <a:ea typeface="ＭＳ Ｐゴシック" pitchFamily="34" charset="-128"/>
              </a:defRPr>
            </a:lvl3pPr>
            <a:lvl4pPr marL="1600200" indent="-228600">
              <a:defRPr sz="1200">
                <a:solidFill>
                  <a:schemeClr val="tx1"/>
                </a:solidFill>
                <a:latin typeface="Times New Roman" pitchFamily="18" charset="0"/>
                <a:ea typeface="ＭＳ Ｐゴシック" pitchFamily="34" charset="-128"/>
              </a:defRPr>
            </a:lvl4pPr>
            <a:lvl5pPr marL="2057400" indent="-228600">
              <a:defRPr sz="1200">
                <a:solidFill>
                  <a:schemeClr val="tx1"/>
                </a:solidFill>
                <a:latin typeface="Times New Roman" pitchFamily="18" charset="0"/>
                <a:ea typeface="ＭＳ Ｐゴシック" pitchFamily="34" charset="-128"/>
              </a:defRPr>
            </a:lvl5pPr>
            <a:lvl6pPr marL="25146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6pPr>
            <a:lvl7pPr marL="29718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7pPr>
            <a:lvl8pPr marL="34290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8pPr>
            <a:lvl9pPr marL="38862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9pPr>
          </a:lstStyle>
          <a:p>
            <a:pPr algn="r" eaLnBrk="0" hangingPunct="0"/>
            <a:fld id="{75382624-7F82-4DAF-8FA9-A0CFF8AD0E20}" type="slidenum">
              <a:rPr lang="en-US" altLang="en-US">
                <a:cs typeface="Arial" charset="0"/>
              </a:rPr>
              <a:pPr algn="r" eaLnBrk="0" hangingPunct="0"/>
              <a:t>10</a:t>
            </a:fld>
            <a:endParaRPr lang="en-US" altLang="en-US">
              <a:cs typeface="Arial" charset="0"/>
            </a:endParaRPr>
          </a:p>
        </p:txBody>
      </p:sp>
      <p:sp>
        <p:nvSpPr>
          <p:cNvPr id="49155" name="Rectangle 2"/>
          <p:cNvSpPr>
            <a:spLocks noGrp="1" noRot="1" noChangeAspect="1" noChangeArrowheads="1" noTextEdit="1"/>
          </p:cNvSpPr>
          <p:nvPr>
            <p:ph type="sldImg"/>
          </p:nvPr>
        </p:nvSpPr>
        <p:spPr>
          <a:ln/>
        </p:spPr>
      </p:sp>
      <p:sp>
        <p:nvSpPr>
          <p:cNvPr id="4915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smtClean="0">
                <a:latin typeface="Times New Roman" pitchFamily="18" charset="0"/>
                <a:ea typeface="ＭＳ Ｐゴシック" pitchFamily="34" charset="-128"/>
              </a:rPr>
              <a:t>Answer: C.</a:t>
            </a:r>
            <a:r>
              <a:rPr lang="en-US" altLang="en-US" baseline="0" dirty="0" smtClean="0">
                <a:latin typeface="Times New Roman" pitchFamily="18" charset="0"/>
                <a:ea typeface="ＭＳ Ｐゴシック" pitchFamily="34" charset="-128"/>
              </a:rPr>
              <a:t> </a:t>
            </a:r>
            <a:r>
              <a:rPr lang="en-US" altLang="en-US" dirty="0" smtClean="0">
                <a:latin typeface="Times New Roman" pitchFamily="18" charset="0"/>
                <a:ea typeface="ＭＳ Ｐゴシック" pitchFamily="34" charset="-128"/>
              </a:rPr>
              <a:t>Snakes living in the ocean are most likely never going to come into contact with snakes living in the center of a continent.</a:t>
            </a:r>
          </a:p>
        </p:txBody>
      </p:sp>
    </p:spTree>
    <p:extLst>
      <p:ext uri="{BB962C8B-B14F-4D97-AF65-F5344CB8AC3E}">
        <p14:creationId xmlns:p14="http://schemas.microsoft.com/office/powerpoint/2010/main" val="388934677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sz="1200">
                <a:solidFill>
                  <a:schemeClr val="tx1"/>
                </a:solidFill>
                <a:latin typeface="Times New Roman" pitchFamily="18" charset="0"/>
                <a:ea typeface="ＭＳ Ｐゴシック" pitchFamily="34" charset="-128"/>
              </a:defRPr>
            </a:lvl1pPr>
            <a:lvl2pPr marL="742950" indent="-285750">
              <a:defRPr sz="1200">
                <a:solidFill>
                  <a:schemeClr val="tx1"/>
                </a:solidFill>
                <a:latin typeface="Times New Roman" pitchFamily="18" charset="0"/>
                <a:ea typeface="ＭＳ Ｐゴシック" pitchFamily="34" charset="-128"/>
              </a:defRPr>
            </a:lvl2pPr>
            <a:lvl3pPr marL="1143000" indent="-228600">
              <a:defRPr sz="1200">
                <a:solidFill>
                  <a:schemeClr val="tx1"/>
                </a:solidFill>
                <a:latin typeface="Times New Roman" pitchFamily="18" charset="0"/>
                <a:ea typeface="ＭＳ Ｐゴシック" pitchFamily="34" charset="-128"/>
              </a:defRPr>
            </a:lvl3pPr>
            <a:lvl4pPr marL="1600200" indent="-228600">
              <a:defRPr sz="1200">
                <a:solidFill>
                  <a:schemeClr val="tx1"/>
                </a:solidFill>
                <a:latin typeface="Times New Roman" pitchFamily="18" charset="0"/>
                <a:ea typeface="ＭＳ Ｐゴシック" pitchFamily="34" charset="-128"/>
              </a:defRPr>
            </a:lvl4pPr>
            <a:lvl5pPr marL="2057400" indent="-228600">
              <a:defRPr sz="1200">
                <a:solidFill>
                  <a:schemeClr val="tx1"/>
                </a:solidFill>
                <a:latin typeface="Times New Roman" pitchFamily="18" charset="0"/>
                <a:ea typeface="ＭＳ Ｐゴシック" pitchFamily="34" charset="-128"/>
              </a:defRPr>
            </a:lvl5pPr>
            <a:lvl6pPr marL="25146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6pPr>
            <a:lvl7pPr marL="29718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7pPr>
            <a:lvl8pPr marL="34290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8pPr>
            <a:lvl9pPr marL="38862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9pPr>
          </a:lstStyle>
          <a:p>
            <a:pPr algn="r" eaLnBrk="0" hangingPunct="0"/>
            <a:fld id="{C3EA3BFA-1D8A-4DE2-8364-25E9B8EC4F37}" type="slidenum">
              <a:rPr lang="en-US" altLang="en-US">
                <a:cs typeface="Arial" charset="0"/>
              </a:rPr>
              <a:pPr algn="r" eaLnBrk="0" hangingPunct="0"/>
              <a:t>11</a:t>
            </a:fld>
            <a:endParaRPr lang="en-US" altLang="en-US">
              <a:cs typeface="Arial" charset="0"/>
            </a:endParaRPr>
          </a:p>
        </p:txBody>
      </p:sp>
      <p:sp>
        <p:nvSpPr>
          <p:cNvPr id="50179" name="Rectangle 2"/>
          <p:cNvSpPr>
            <a:spLocks noGrp="1" noRot="1" noChangeAspect="1" noChangeArrowheads="1" noTextEdit="1"/>
          </p:cNvSpPr>
          <p:nvPr>
            <p:ph type="sldImg"/>
          </p:nvPr>
        </p:nvSpPr>
        <p:spPr>
          <a:ln/>
        </p:spPr>
      </p:sp>
      <p:sp>
        <p:nvSpPr>
          <p:cNvPr id="5018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Times New Roman" pitchFamily="18" charset="0"/>
              <a:ea typeface="ＭＳ Ｐゴシック" pitchFamily="34" charset="-128"/>
            </a:endParaRPr>
          </a:p>
        </p:txBody>
      </p:sp>
    </p:spTree>
    <p:extLst>
      <p:ext uri="{BB962C8B-B14F-4D97-AF65-F5344CB8AC3E}">
        <p14:creationId xmlns:p14="http://schemas.microsoft.com/office/powerpoint/2010/main" val="270631447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sz="1200">
                <a:solidFill>
                  <a:schemeClr val="tx1"/>
                </a:solidFill>
                <a:latin typeface="Times New Roman" pitchFamily="18" charset="0"/>
                <a:ea typeface="ＭＳ Ｐゴシック" pitchFamily="34" charset="-128"/>
              </a:defRPr>
            </a:lvl1pPr>
            <a:lvl2pPr marL="742950" indent="-285750">
              <a:defRPr sz="1200">
                <a:solidFill>
                  <a:schemeClr val="tx1"/>
                </a:solidFill>
                <a:latin typeface="Times New Roman" pitchFamily="18" charset="0"/>
                <a:ea typeface="ＭＳ Ｐゴシック" pitchFamily="34" charset="-128"/>
              </a:defRPr>
            </a:lvl2pPr>
            <a:lvl3pPr marL="1143000" indent="-228600">
              <a:defRPr sz="1200">
                <a:solidFill>
                  <a:schemeClr val="tx1"/>
                </a:solidFill>
                <a:latin typeface="Times New Roman" pitchFamily="18" charset="0"/>
                <a:ea typeface="ＭＳ Ｐゴシック" pitchFamily="34" charset="-128"/>
              </a:defRPr>
            </a:lvl3pPr>
            <a:lvl4pPr marL="1600200" indent="-228600">
              <a:defRPr sz="1200">
                <a:solidFill>
                  <a:schemeClr val="tx1"/>
                </a:solidFill>
                <a:latin typeface="Times New Roman" pitchFamily="18" charset="0"/>
                <a:ea typeface="ＭＳ Ｐゴシック" pitchFamily="34" charset="-128"/>
              </a:defRPr>
            </a:lvl4pPr>
            <a:lvl5pPr marL="2057400" indent="-228600">
              <a:defRPr sz="1200">
                <a:solidFill>
                  <a:schemeClr val="tx1"/>
                </a:solidFill>
                <a:latin typeface="Times New Roman" pitchFamily="18" charset="0"/>
                <a:ea typeface="ＭＳ Ｐゴシック" pitchFamily="34" charset="-128"/>
              </a:defRPr>
            </a:lvl5pPr>
            <a:lvl6pPr marL="25146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6pPr>
            <a:lvl7pPr marL="29718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7pPr>
            <a:lvl8pPr marL="34290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8pPr>
            <a:lvl9pPr marL="38862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9pPr>
          </a:lstStyle>
          <a:p>
            <a:pPr algn="r" eaLnBrk="0" hangingPunct="0"/>
            <a:fld id="{7CD1710B-9923-43B4-B543-8DC16ABE351D}" type="slidenum">
              <a:rPr lang="en-US" altLang="en-US">
                <a:cs typeface="Arial" charset="0"/>
              </a:rPr>
              <a:pPr algn="r" eaLnBrk="0" hangingPunct="0"/>
              <a:t>12</a:t>
            </a:fld>
            <a:endParaRPr lang="en-US" altLang="en-US">
              <a:cs typeface="Arial" charset="0"/>
            </a:endParaRPr>
          </a:p>
        </p:txBody>
      </p:sp>
      <p:sp>
        <p:nvSpPr>
          <p:cNvPr id="51203" name="Rectangle 2"/>
          <p:cNvSpPr>
            <a:spLocks noGrp="1" noRot="1" noChangeAspect="1" noChangeArrowheads="1" noTextEdit="1"/>
          </p:cNvSpPr>
          <p:nvPr>
            <p:ph type="sldImg"/>
          </p:nvPr>
        </p:nvSpPr>
        <p:spPr>
          <a:ln/>
        </p:spPr>
      </p:sp>
      <p:sp>
        <p:nvSpPr>
          <p:cNvPr id="5120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smtClean="0">
                <a:latin typeface="Times New Roman" pitchFamily="18" charset="0"/>
                <a:ea typeface="ＭＳ Ｐゴシック" pitchFamily="34" charset="-128"/>
              </a:rPr>
              <a:t>Answer: D.</a:t>
            </a:r>
            <a:r>
              <a:rPr lang="en-US" altLang="en-US" baseline="0" dirty="0" smtClean="0">
                <a:latin typeface="Times New Roman" pitchFamily="18" charset="0"/>
                <a:ea typeface="ＭＳ Ｐゴシック" pitchFamily="34" charset="-128"/>
              </a:rPr>
              <a:t> </a:t>
            </a:r>
            <a:r>
              <a:rPr lang="en-US" altLang="en-US" dirty="0" smtClean="0">
                <a:latin typeface="Times New Roman" pitchFamily="18" charset="0"/>
                <a:ea typeface="ＭＳ Ｐゴシック" pitchFamily="34" charset="-128"/>
              </a:rPr>
              <a:t>They produce flowers on different schedules.</a:t>
            </a:r>
          </a:p>
        </p:txBody>
      </p:sp>
    </p:spTree>
    <p:extLst>
      <p:ext uri="{BB962C8B-B14F-4D97-AF65-F5344CB8AC3E}">
        <p14:creationId xmlns:p14="http://schemas.microsoft.com/office/powerpoint/2010/main" val="266238229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sz="1200">
                <a:solidFill>
                  <a:schemeClr val="tx1"/>
                </a:solidFill>
                <a:latin typeface="Times New Roman" pitchFamily="18" charset="0"/>
                <a:ea typeface="ＭＳ Ｐゴシック" pitchFamily="34" charset="-128"/>
              </a:defRPr>
            </a:lvl1pPr>
            <a:lvl2pPr marL="742950" indent="-285750">
              <a:defRPr sz="1200">
                <a:solidFill>
                  <a:schemeClr val="tx1"/>
                </a:solidFill>
                <a:latin typeface="Times New Roman" pitchFamily="18" charset="0"/>
                <a:ea typeface="ＭＳ Ｐゴシック" pitchFamily="34" charset="-128"/>
              </a:defRPr>
            </a:lvl2pPr>
            <a:lvl3pPr marL="1143000" indent="-228600">
              <a:defRPr sz="1200">
                <a:solidFill>
                  <a:schemeClr val="tx1"/>
                </a:solidFill>
                <a:latin typeface="Times New Roman" pitchFamily="18" charset="0"/>
                <a:ea typeface="ＭＳ Ｐゴシック" pitchFamily="34" charset="-128"/>
              </a:defRPr>
            </a:lvl3pPr>
            <a:lvl4pPr marL="1600200" indent="-228600">
              <a:defRPr sz="1200">
                <a:solidFill>
                  <a:schemeClr val="tx1"/>
                </a:solidFill>
                <a:latin typeface="Times New Roman" pitchFamily="18" charset="0"/>
                <a:ea typeface="ＭＳ Ｐゴシック" pitchFamily="34" charset="-128"/>
              </a:defRPr>
            </a:lvl4pPr>
            <a:lvl5pPr marL="2057400" indent="-228600">
              <a:defRPr sz="1200">
                <a:solidFill>
                  <a:schemeClr val="tx1"/>
                </a:solidFill>
                <a:latin typeface="Times New Roman" pitchFamily="18" charset="0"/>
                <a:ea typeface="ＭＳ Ｐゴシック" pitchFamily="34" charset="-128"/>
              </a:defRPr>
            </a:lvl5pPr>
            <a:lvl6pPr marL="25146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6pPr>
            <a:lvl7pPr marL="29718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7pPr>
            <a:lvl8pPr marL="34290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8pPr>
            <a:lvl9pPr marL="38862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9pPr>
          </a:lstStyle>
          <a:p>
            <a:pPr algn="r" eaLnBrk="0" hangingPunct="0"/>
            <a:fld id="{BA43D15F-2360-414F-89C9-83B8C435273C}" type="slidenum">
              <a:rPr lang="en-US" altLang="en-US">
                <a:cs typeface="Arial" charset="0"/>
              </a:rPr>
              <a:pPr algn="r" eaLnBrk="0" hangingPunct="0"/>
              <a:t>13</a:t>
            </a:fld>
            <a:endParaRPr lang="en-US" altLang="en-US">
              <a:cs typeface="Arial" charset="0"/>
            </a:endParaRPr>
          </a:p>
        </p:txBody>
      </p:sp>
      <p:sp>
        <p:nvSpPr>
          <p:cNvPr id="52227" name="Rectangle 2"/>
          <p:cNvSpPr>
            <a:spLocks noGrp="1" noRot="1" noChangeAspect="1" noChangeArrowheads="1" noTextEdit="1"/>
          </p:cNvSpPr>
          <p:nvPr>
            <p:ph type="sldImg"/>
          </p:nvPr>
        </p:nvSpPr>
        <p:spPr>
          <a:ln/>
        </p:spPr>
      </p:sp>
      <p:sp>
        <p:nvSpPr>
          <p:cNvPr id="5222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Times New Roman" pitchFamily="18" charset="0"/>
              <a:ea typeface="ＭＳ Ｐゴシック" pitchFamily="34" charset="-128"/>
            </a:endParaRPr>
          </a:p>
        </p:txBody>
      </p:sp>
    </p:spTree>
    <p:extLst>
      <p:ext uri="{BB962C8B-B14F-4D97-AF65-F5344CB8AC3E}">
        <p14:creationId xmlns:p14="http://schemas.microsoft.com/office/powerpoint/2010/main" val="334646803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sz="1200">
                <a:solidFill>
                  <a:schemeClr val="tx1"/>
                </a:solidFill>
                <a:latin typeface="Times New Roman" pitchFamily="18" charset="0"/>
                <a:ea typeface="ＭＳ Ｐゴシック" pitchFamily="34" charset="-128"/>
              </a:defRPr>
            </a:lvl1pPr>
            <a:lvl2pPr marL="742950" indent="-285750">
              <a:defRPr sz="1200">
                <a:solidFill>
                  <a:schemeClr val="tx1"/>
                </a:solidFill>
                <a:latin typeface="Times New Roman" pitchFamily="18" charset="0"/>
                <a:ea typeface="ＭＳ Ｐゴシック" pitchFamily="34" charset="-128"/>
              </a:defRPr>
            </a:lvl2pPr>
            <a:lvl3pPr marL="1143000" indent="-228600">
              <a:defRPr sz="1200">
                <a:solidFill>
                  <a:schemeClr val="tx1"/>
                </a:solidFill>
                <a:latin typeface="Times New Roman" pitchFamily="18" charset="0"/>
                <a:ea typeface="ＭＳ Ｐゴシック" pitchFamily="34" charset="-128"/>
              </a:defRPr>
            </a:lvl3pPr>
            <a:lvl4pPr marL="1600200" indent="-228600">
              <a:defRPr sz="1200">
                <a:solidFill>
                  <a:schemeClr val="tx1"/>
                </a:solidFill>
                <a:latin typeface="Times New Roman" pitchFamily="18" charset="0"/>
                <a:ea typeface="ＭＳ Ｐゴシック" pitchFamily="34" charset="-128"/>
              </a:defRPr>
            </a:lvl4pPr>
            <a:lvl5pPr marL="2057400" indent="-228600">
              <a:defRPr sz="1200">
                <a:solidFill>
                  <a:schemeClr val="tx1"/>
                </a:solidFill>
                <a:latin typeface="Times New Roman" pitchFamily="18" charset="0"/>
                <a:ea typeface="ＭＳ Ｐゴシック" pitchFamily="34" charset="-128"/>
              </a:defRPr>
            </a:lvl5pPr>
            <a:lvl6pPr marL="25146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6pPr>
            <a:lvl7pPr marL="29718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7pPr>
            <a:lvl8pPr marL="34290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8pPr>
            <a:lvl9pPr marL="38862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9pPr>
          </a:lstStyle>
          <a:p>
            <a:pPr algn="r" eaLnBrk="0" hangingPunct="0"/>
            <a:fld id="{B71EB205-8106-4C7E-9289-CC1051D3FC1B}" type="slidenum">
              <a:rPr lang="en-US" altLang="en-US">
                <a:cs typeface="Arial" charset="0"/>
              </a:rPr>
              <a:pPr algn="r" eaLnBrk="0" hangingPunct="0"/>
              <a:t>14</a:t>
            </a:fld>
            <a:endParaRPr lang="en-US" altLang="en-US">
              <a:cs typeface="Arial" charset="0"/>
            </a:endParaRPr>
          </a:p>
        </p:txBody>
      </p:sp>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smtClean="0">
                <a:latin typeface="Times New Roman" pitchFamily="18" charset="0"/>
                <a:ea typeface="ＭＳ Ｐゴシック" pitchFamily="34" charset="-128"/>
              </a:rPr>
              <a:t>Answer: B.</a:t>
            </a:r>
            <a:r>
              <a:rPr lang="en-US" altLang="en-US" baseline="0" dirty="0" smtClean="0">
                <a:latin typeface="Times New Roman" pitchFamily="18" charset="0"/>
                <a:ea typeface="ＭＳ Ｐゴシック" pitchFamily="34" charset="-128"/>
              </a:rPr>
              <a:t> </a:t>
            </a:r>
            <a:r>
              <a:rPr lang="en-US" altLang="en-US" dirty="0" smtClean="0">
                <a:latin typeface="Times New Roman" pitchFamily="18" charset="0"/>
                <a:ea typeface="ＭＳ Ｐゴシック" pitchFamily="34" charset="-128"/>
              </a:rPr>
              <a:t>If they fail to create </a:t>
            </a:r>
            <a:r>
              <a:rPr lang="en-US" altLang="en-US" i="1" dirty="0" smtClean="0">
                <a:latin typeface="Times New Roman" pitchFamily="18" charset="0"/>
                <a:ea typeface="ＭＳ Ｐゴシック" pitchFamily="34" charset="-128"/>
              </a:rPr>
              <a:t>any</a:t>
            </a:r>
            <a:r>
              <a:rPr lang="en-US" altLang="en-US" dirty="0" smtClean="0">
                <a:latin typeface="Times New Roman" pitchFamily="18" charset="0"/>
                <a:ea typeface="ＭＳ Ｐゴシック" pitchFamily="34" charset="-128"/>
              </a:rPr>
              <a:t> offspring, </a:t>
            </a:r>
            <a:r>
              <a:rPr lang="en-US" altLang="en-US" dirty="0" err="1" smtClean="0">
                <a:latin typeface="Times New Roman" pitchFamily="18" charset="0"/>
                <a:ea typeface="ＭＳ Ｐゴシック" pitchFamily="34" charset="-128"/>
              </a:rPr>
              <a:t>gametic</a:t>
            </a:r>
            <a:r>
              <a:rPr lang="en-US" altLang="en-US" dirty="0" smtClean="0">
                <a:latin typeface="Times New Roman" pitchFamily="18" charset="0"/>
                <a:ea typeface="ＭＳ Ｐゴシック" pitchFamily="34" charset="-128"/>
              </a:rPr>
              <a:t> isolation would be the most likely cause. Options C and D are not correct because they refer to offspring that two separate species create. Option A is not correct because it was stated in the question that the mating rituals were working.</a:t>
            </a:r>
          </a:p>
        </p:txBody>
      </p:sp>
    </p:spTree>
    <p:extLst>
      <p:ext uri="{BB962C8B-B14F-4D97-AF65-F5344CB8AC3E}">
        <p14:creationId xmlns:p14="http://schemas.microsoft.com/office/powerpoint/2010/main" val="93236932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sz="1200">
                <a:solidFill>
                  <a:schemeClr val="tx1"/>
                </a:solidFill>
                <a:latin typeface="Times New Roman" pitchFamily="18" charset="0"/>
                <a:ea typeface="ＭＳ Ｐゴシック" pitchFamily="34" charset="-128"/>
              </a:defRPr>
            </a:lvl1pPr>
            <a:lvl2pPr marL="742950" indent="-285750">
              <a:defRPr sz="1200">
                <a:solidFill>
                  <a:schemeClr val="tx1"/>
                </a:solidFill>
                <a:latin typeface="Times New Roman" pitchFamily="18" charset="0"/>
                <a:ea typeface="ＭＳ Ｐゴシック" pitchFamily="34" charset="-128"/>
              </a:defRPr>
            </a:lvl2pPr>
            <a:lvl3pPr marL="1143000" indent="-228600">
              <a:defRPr sz="1200">
                <a:solidFill>
                  <a:schemeClr val="tx1"/>
                </a:solidFill>
                <a:latin typeface="Times New Roman" pitchFamily="18" charset="0"/>
                <a:ea typeface="ＭＳ Ｐゴシック" pitchFamily="34" charset="-128"/>
              </a:defRPr>
            </a:lvl3pPr>
            <a:lvl4pPr marL="1600200" indent="-228600">
              <a:defRPr sz="1200">
                <a:solidFill>
                  <a:schemeClr val="tx1"/>
                </a:solidFill>
                <a:latin typeface="Times New Roman" pitchFamily="18" charset="0"/>
                <a:ea typeface="ＭＳ Ｐゴシック" pitchFamily="34" charset="-128"/>
              </a:defRPr>
            </a:lvl4pPr>
            <a:lvl5pPr marL="2057400" indent="-228600">
              <a:defRPr sz="1200">
                <a:solidFill>
                  <a:schemeClr val="tx1"/>
                </a:solidFill>
                <a:latin typeface="Times New Roman" pitchFamily="18" charset="0"/>
                <a:ea typeface="ＭＳ Ｐゴシック" pitchFamily="34" charset="-128"/>
              </a:defRPr>
            </a:lvl5pPr>
            <a:lvl6pPr marL="25146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6pPr>
            <a:lvl7pPr marL="29718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7pPr>
            <a:lvl8pPr marL="34290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8pPr>
            <a:lvl9pPr marL="38862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9pPr>
          </a:lstStyle>
          <a:p>
            <a:pPr algn="r" eaLnBrk="0" hangingPunct="0"/>
            <a:fld id="{FFC052F3-F855-4645-A01E-600D5CF2FF83}" type="slidenum">
              <a:rPr lang="en-US" altLang="en-US">
                <a:cs typeface="Arial" charset="0"/>
              </a:rPr>
              <a:pPr algn="r" eaLnBrk="0" hangingPunct="0"/>
              <a:t>15</a:t>
            </a:fld>
            <a:endParaRPr lang="en-US" altLang="en-US">
              <a:cs typeface="Arial" charset="0"/>
            </a:endParaRPr>
          </a:p>
        </p:txBody>
      </p:sp>
      <p:sp>
        <p:nvSpPr>
          <p:cNvPr id="54275" name="Rectangle 2"/>
          <p:cNvSpPr>
            <a:spLocks noGrp="1" noRot="1" noChangeAspect="1" noChangeArrowheads="1" noTextEdit="1"/>
          </p:cNvSpPr>
          <p:nvPr>
            <p:ph type="sldImg"/>
          </p:nvPr>
        </p:nvSpPr>
        <p:spPr>
          <a:ln/>
        </p:spPr>
      </p:sp>
      <p:sp>
        <p:nvSpPr>
          <p:cNvPr id="5427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Times New Roman" pitchFamily="18" charset="0"/>
              <a:ea typeface="ＭＳ Ｐゴシック" pitchFamily="34" charset="-128"/>
            </a:endParaRPr>
          </a:p>
        </p:txBody>
      </p:sp>
    </p:spTree>
    <p:extLst>
      <p:ext uri="{BB962C8B-B14F-4D97-AF65-F5344CB8AC3E}">
        <p14:creationId xmlns:p14="http://schemas.microsoft.com/office/powerpoint/2010/main" val="191738350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sz="1200">
                <a:solidFill>
                  <a:schemeClr val="tx1"/>
                </a:solidFill>
                <a:latin typeface="Times New Roman" pitchFamily="18" charset="0"/>
                <a:ea typeface="ＭＳ Ｐゴシック" pitchFamily="34" charset="-128"/>
              </a:defRPr>
            </a:lvl1pPr>
            <a:lvl2pPr marL="742950" indent="-285750">
              <a:defRPr sz="1200">
                <a:solidFill>
                  <a:schemeClr val="tx1"/>
                </a:solidFill>
                <a:latin typeface="Times New Roman" pitchFamily="18" charset="0"/>
                <a:ea typeface="ＭＳ Ｐゴシック" pitchFamily="34" charset="-128"/>
              </a:defRPr>
            </a:lvl2pPr>
            <a:lvl3pPr marL="1143000" indent="-228600">
              <a:defRPr sz="1200">
                <a:solidFill>
                  <a:schemeClr val="tx1"/>
                </a:solidFill>
                <a:latin typeface="Times New Roman" pitchFamily="18" charset="0"/>
                <a:ea typeface="ＭＳ Ｐゴシック" pitchFamily="34" charset="-128"/>
              </a:defRPr>
            </a:lvl3pPr>
            <a:lvl4pPr marL="1600200" indent="-228600">
              <a:defRPr sz="1200">
                <a:solidFill>
                  <a:schemeClr val="tx1"/>
                </a:solidFill>
                <a:latin typeface="Times New Roman" pitchFamily="18" charset="0"/>
                <a:ea typeface="ＭＳ Ｐゴシック" pitchFamily="34" charset="-128"/>
              </a:defRPr>
            </a:lvl4pPr>
            <a:lvl5pPr marL="2057400" indent="-228600">
              <a:defRPr sz="1200">
                <a:solidFill>
                  <a:schemeClr val="tx1"/>
                </a:solidFill>
                <a:latin typeface="Times New Roman" pitchFamily="18" charset="0"/>
                <a:ea typeface="ＭＳ Ｐゴシック" pitchFamily="34" charset="-128"/>
              </a:defRPr>
            </a:lvl5pPr>
            <a:lvl6pPr marL="25146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6pPr>
            <a:lvl7pPr marL="29718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7pPr>
            <a:lvl8pPr marL="34290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8pPr>
            <a:lvl9pPr marL="38862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9pPr>
          </a:lstStyle>
          <a:p>
            <a:pPr algn="r" eaLnBrk="0" hangingPunct="0"/>
            <a:fld id="{1ADEA5B3-11B7-4822-99D0-DA82968CE0AF}" type="slidenum">
              <a:rPr lang="en-US" altLang="en-US">
                <a:cs typeface="Arial" charset="0"/>
              </a:rPr>
              <a:pPr algn="r" eaLnBrk="0" hangingPunct="0"/>
              <a:t>16</a:t>
            </a:fld>
            <a:endParaRPr lang="en-US" altLang="en-US">
              <a:cs typeface="Arial" charset="0"/>
            </a:endParaRPr>
          </a:p>
        </p:txBody>
      </p:sp>
      <p:sp>
        <p:nvSpPr>
          <p:cNvPr id="55299" name="Rectangle 2"/>
          <p:cNvSpPr>
            <a:spLocks noGrp="1" noRot="1" noChangeAspect="1" noChangeArrowheads="1" noTextEdit="1"/>
          </p:cNvSpPr>
          <p:nvPr>
            <p:ph type="sldImg"/>
          </p:nvPr>
        </p:nvSpPr>
        <p:spPr>
          <a:ln/>
        </p:spPr>
      </p:sp>
      <p:sp>
        <p:nvSpPr>
          <p:cNvPr id="5530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smtClean="0">
                <a:latin typeface="Times New Roman" pitchFamily="18" charset="0"/>
                <a:ea typeface="ＭＳ Ｐゴシック" pitchFamily="34" charset="-128"/>
              </a:rPr>
              <a:t>Answer: B.</a:t>
            </a:r>
            <a:r>
              <a:rPr lang="en-US" altLang="en-US" baseline="0" dirty="0" smtClean="0">
                <a:latin typeface="Times New Roman" pitchFamily="18" charset="0"/>
                <a:ea typeface="ＭＳ Ｐゴシック" pitchFamily="34" charset="-128"/>
              </a:rPr>
              <a:t> </a:t>
            </a:r>
            <a:r>
              <a:rPr lang="en-US" altLang="en-US" dirty="0" smtClean="0">
                <a:latin typeface="Times New Roman" pitchFamily="18" charset="0"/>
                <a:ea typeface="ＭＳ Ｐゴシック" pitchFamily="34" charset="-128"/>
              </a:rPr>
              <a:t>Punctuated equilibrium suggests that once the process of speciation begins, it can be completed relatively rapidly.</a:t>
            </a:r>
          </a:p>
        </p:txBody>
      </p:sp>
    </p:spTree>
    <p:extLst>
      <p:ext uri="{BB962C8B-B14F-4D97-AF65-F5344CB8AC3E}">
        <p14:creationId xmlns:p14="http://schemas.microsoft.com/office/powerpoint/2010/main" val="58328910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sz="1200">
                <a:solidFill>
                  <a:schemeClr val="tx1"/>
                </a:solidFill>
                <a:latin typeface="Times New Roman" pitchFamily="18" charset="0"/>
                <a:ea typeface="ＭＳ Ｐゴシック" pitchFamily="34" charset="-128"/>
              </a:defRPr>
            </a:lvl1pPr>
            <a:lvl2pPr marL="742950" indent="-285750">
              <a:defRPr sz="1200">
                <a:solidFill>
                  <a:schemeClr val="tx1"/>
                </a:solidFill>
                <a:latin typeface="Times New Roman" pitchFamily="18" charset="0"/>
                <a:ea typeface="ＭＳ Ｐゴシック" pitchFamily="34" charset="-128"/>
              </a:defRPr>
            </a:lvl2pPr>
            <a:lvl3pPr marL="1143000" indent="-228600">
              <a:defRPr sz="1200">
                <a:solidFill>
                  <a:schemeClr val="tx1"/>
                </a:solidFill>
                <a:latin typeface="Times New Roman" pitchFamily="18" charset="0"/>
                <a:ea typeface="ＭＳ Ｐゴシック" pitchFamily="34" charset="-128"/>
              </a:defRPr>
            </a:lvl3pPr>
            <a:lvl4pPr marL="1600200" indent="-228600">
              <a:defRPr sz="1200">
                <a:solidFill>
                  <a:schemeClr val="tx1"/>
                </a:solidFill>
                <a:latin typeface="Times New Roman" pitchFamily="18" charset="0"/>
                <a:ea typeface="ＭＳ Ｐゴシック" pitchFamily="34" charset="-128"/>
              </a:defRPr>
            </a:lvl4pPr>
            <a:lvl5pPr marL="2057400" indent="-228600">
              <a:defRPr sz="1200">
                <a:solidFill>
                  <a:schemeClr val="tx1"/>
                </a:solidFill>
                <a:latin typeface="Times New Roman" pitchFamily="18" charset="0"/>
                <a:ea typeface="ＭＳ Ｐゴシック" pitchFamily="34" charset="-128"/>
              </a:defRPr>
            </a:lvl5pPr>
            <a:lvl6pPr marL="25146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6pPr>
            <a:lvl7pPr marL="29718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7pPr>
            <a:lvl8pPr marL="34290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8pPr>
            <a:lvl9pPr marL="38862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9pPr>
          </a:lstStyle>
          <a:p>
            <a:pPr algn="r" eaLnBrk="0" hangingPunct="0"/>
            <a:fld id="{C0006714-A0C3-4487-936C-0A1B72227B76}" type="slidenum">
              <a:rPr lang="en-US" altLang="en-US">
                <a:cs typeface="Arial" charset="0"/>
              </a:rPr>
              <a:pPr algn="r" eaLnBrk="0" hangingPunct="0"/>
              <a:t>17</a:t>
            </a:fld>
            <a:endParaRPr lang="en-US" altLang="en-US">
              <a:cs typeface="Arial" charset="0"/>
            </a:endParaRPr>
          </a:p>
        </p:txBody>
      </p:sp>
      <p:sp>
        <p:nvSpPr>
          <p:cNvPr id="56323" name="Rectangle 2"/>
          <p:cNvSpPr>
            <a:spLocks noGrp="1" noRot="1" noChangeAspect="1" noChangeArrowheads="1" noTextEdit="1"/>
          </p:cNvSpPr>
          <p:nvPr>
            <p:ph type="sldImg"/>
          </p:nvPr>
        </p:nvSpPr>
        <p:spPr>
          <a:ln/>
        </p:spPr>
      </p:sp>
      <p:sp>
        <p:nvSpPr>
          <p:cNvPr id="5632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Times New Roman" pitchFamily="18" charset="0"/>
              <a:ea typeface="ＭＳ Ｐゴシック" pitchFamily="34" charset="-128"/>
            </a:endParaRPr>
          </a:p>
        </p:txBody>
      </p:sp>
    </p:spTree>
    <p:extLst>
      <p:ext uri="{BB962C8B-B14F-4D97-AF65-F5344CB8AC3E}">
        <p14:creationId xmlns:p14="http://schemas.microsoft.com/office/powerpoint/2010/main" val="223213701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sz="1200">
                <a:solidFill>
                  <a:schemeClr val="tx1"/>
                </a:solidFill>
                <a:latin typeface="Times New Roman" pitchFamily="18" charset="0"/>
                <a:ea typeface="ＭＳ Ｐゴシック" pitchFamily="34" charset="-128"/>
              </a:defRPr>
            </a:lvl1pPr>
            <a:lvl2pPr marL="742950" indent="-285750">
              <a:defRPr sz="1200">
                <a:solidFill>
                  <a:schemeClr val="tx1"/>
                </a:solidFill>
                <a:latin typeface="Times New Roman" pitchFamily="18" charset="0"/>
                <a:ea typeface="ＭＳ Ｐゴシック" pitchFamily="34" charset="-128"/>
              </a:defRPr>
            </a:lvl2pPr>
            <a:lvl3pPr marL="1143000" indent="-228600">
              <a:defRPr sz="1200">
                <a:solidFill>
                  <a:schemeClr val="tx1"/>
                </a:solidFill>
                <a:latin typeface="Times New Roman" pitchFamily="18" charset="0"/>
                <a:ea typeface="ＭＳ Ｐゴシック" pitchFamily="34" charset="-128"/>
              </a:defRPr>
            </a:lvl3pPr>
            <a:lvl4pPr marL="1600200" indent="-228600">
              <a:defRPr sz="1200">
                <a:solidFill>
                  <a:schemeClr val="tx1"/>
                </a:solidFill>
                <a:latin typeface="Times New Roman" pitchFamily="18" charset="0"/>
                <a:ea typeface="ＭＳ Ｐゴシック" pitchFamily="34" charset="-128"/>
              </a:defRPr>
            </a:lvl4pPr>
            <a:lvl5pPr marL="2057400" indent="-228600">
              <a:defRPr sz="1200">
                <a:solidFill>
                  <a:schemeClr val="tx1"/>
                </a:solidFill>
                <a:latin typeface="Times New Roman" pitchFamily="18" charset="0"/>
                <a:ea typeface="ＭＳ Ｐゴシック" pitchFamily="34" charset="-128"/>
              </a:defRPr>
            </a:lvl5pPr>
            <a:lvl6pPr marL="25146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6pPr>
            <a:lvl7pPr marL="29718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7pPr>
            <a:lvl8pPr marL="34290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8pPr>
            <a:lvl9pPr marL="38862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9pPr>
          </a:lstStyle>
          <a:p>
            <a:pPr algn="r" eaLnBrk="0" hangingPunct="0"/>
            <a:fld id="{F3666CD3-4F1A-46C8-8ED8-2451A6D2F00A}" type="slidenum">
              <a:rPr lang="en-US" altLang="en-US">
                <a:cs typeface="Arial" charset="0"/>
              </a:rPr>
              <a:pPr algn="r" eaLnBrk="0" hangingPunct="0"/>
              <a:t>18</a:t>
            </a:fld>
            <a:endParaRPr lang="en-US" altLang="en-US">
              <a:cs typeface="Arial" charset="0"/>
            </a:endParaRPr>
          </a:p>
        </p:txBody>
      </p:sp>
      <p:sp>
        <p:nvSpPr>
          <p:cNvPr id="57347" name="Rectangle 2"/>
          <p:cNvSpPr>
            <a:spLocks noGrp="1" noRot="1" noChangeAspect="1" noChangeArrowheads="1" noTextEdit="1"/>
          </p:cNvSpPr>
          <p:nvPr>
            <p:ph type="sldImg"/>
          </p:nvPr>
        </p:nvSpPr>
        <p:spPr>
          <a:ln/>
        </p:spPr>
      </p:sp>
      <p:sp>
        <p:nvSpPr>
          <p:cNvPr id="5734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smtClean="0">
                <a:latin typeface="Times New Roman" pitchFamily="18" charset="0"/>
                <a:ea typeface="ＭＳ Ｐゴシック" pitchFamily="34" charset="-128"/>
              </a:rPr>
              <a:t>Answer: B.</a:t>
            </a:r>
            <a:r>
              <a:rPr lang="en-US" altLang="en-US" baseline="0" dirty="0" smtClean="0">
                <a:latin typeface="Times New Roman" pitchFamily="18" charset="0"/>
                <a:ea typeface="ＭＳ Ｐゴシック" pitchFamily="34" charset="-128"/>
              </a:rPr>
              <a:t> </a:t>
            </a:r>
            <a:r>
              <a:rPr lang="en-US" altLang="en-US" dirty="0" smtClean="0">
                <a:latin typeface="Times New Roman" pitchFamily="18" charset="0"/>
                <a:ea typeface="ＭＳ Ｐゴシック" pitchFamily="34" charset="-128"/>
              </a:rPr>
              <a:t>This is viewing species based on their ecological niche.</a:t>
            </a:r>
          </a:p>
        </p:txBody>
      </p:sp>
    </p:spTree>
    <p:extLst>
      <p:ext uri="{BB962C8B-B14F-4D97-AF65-F5344CB8AC3E}">
        <p14:creationId xmlns:p14="http://schemas.microsoft.com/office/powerpoint/2010/main" val="112443003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sz="1200">
                <a:solidFill>
                  <a:schemeClr val="tx1"/>
                </a:solidFill>
                <a:latin typeface="Times New Roman" pitchFamily="18" charset="0"/>
                <a:ea typeface="ＭＳ Ｐゴシック" pitchFamily="34" charset="-128"/>
              </a:defRPr>
            </a:lvl1pPr>
            <a:lvl2pPr marL="742950" indent="-285750">
              <a:defRPr sz="1200">
                <a:solidFill>
                  <a:schemeClr val="tx1"/>
                </a:solidFill>
                <a:latin typeface="Times New Roman" pitchFamily="18" charset="0"/>
                <a:ea typeface="ＭＳ Ｐゴシック" pitchFamily="34" charset="-128"/>
              </a:defRPr>
            </a:lvl2pPr>
            <a:lvl3pPr marL="1143000" indent="-228600">
              <a:defRPr sz="1200">
                <a:solidFill>
                  <a:schemeClr val="tx1"/>
                </a:solidFill>
                <a:latin typeface="Times New Roman" pitchFamily="18" charset="0"/>
                <a:ea typeface="ＭＳ Ｐゴシック" pitchFamily="34" charset="-128"/>
              </a:defRPr>
            </a:lvl3pPr>
            <a:lvl4pPr marL="1600200" indent="-228600">
              <a:defRPr sz="1200">
                <a:solidFill>
                  <a:schemeClr val="tx1"/>
                </a:solidFill>
                <a:latin typeface="Times New Roman" pitchFamily="18" charset="0"/>
                <a:ea typeface="ＭＳ Ｐゴシック" pitchFamily="34" charset="-128"/>
              </a:defRPr>
            </a:lvl4pPr>
            <a:lvl5pPr marL="2057400" indent="-228600">
              <a:defRPr sz="1200">
                <a:solidFill>
                  <a:schemeClr val="tx1"/>
                </a:solidFill>
                <a:latin typeface="Times New Roman" pitchFamily="18" charset="0"/>
                <a:ea typeface="ＭＳ Ｐゴシック" pitchFamily="34" charset="-128"/>
              </a:defRPr>
            </a:lvl5pPr>
            <a:lvl6pPr marL="25146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6pPr>
            <a:lvl7pPr marL="29718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7pPr>
            <a:lvl8pPr marL="34290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8pPr>
            <a:lvl9pPr marL="38862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9pPr>
          </a:lstStyle>
          <a:p>
            <a:pPr algn="r" eaLnBrk="0" hangingPunct="0"/>
            <a:fld id="{2CB56C26-ACCE-4B40-9F3C-5632FF428DD9}" type="slidenum">
              <a:rPr lang="en-US" altLang="en-US">
                <a:cs typeface="Arial" charset="0"/>
              </a:rPr>
              <a:pPr algn="r" eaLnBrk="0" hangingPunct="0"/>
              <a:t>19</a:t>
            </a:fld>
            <a:endParaRPr lang="en-US" altLang="en-US">
              <a:cs typeface="Arial" charset="0"/>
            </a:endParaRPr>
          </a:p>
        </p:txBody>
      </p:sp>
      <p:sp>
        <p:nvSpPr>
          <p:cNvPr id="58371" name="Rectangle 2"/>
          <p:cNvSpPr>
            <a:spLocks noGrp="1" noRot="1" noChangeAspect="1" noChangeArrowheads="1" noTextEdit="1"/>
          </p:cNvSpPr>
          <p:nvPr>
            <p:ph type="sldImg"/>
          </p:nvPr>
        </p:nvSpPr>
        <p:spPr>
          <a:ln/>
        </p:spPr>
      </p:sp>
      <p:sp>
        <p:nvSpPr>
          <p:cNvPr id="5837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Times New Roman" pitchFamily="18" charset="0"/>
              <a:ea typeface="ＭＳ Ｐゴシック" pitchFamily="34" charset="-128"/>
            </a:endParaRPr>
          </a:p>
        </p:txBody>
      </p:sp>
    </p:spTree>
    <p:extLst>
      <p:ext uri="{BB962C8B-B14F-4D97-AF65-F5344CB8AC3E}">
        <p14:creationId xmlns:p14="http://schemas.microsoft.com/office/powerpoint/2010/main" val="69063692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Times New Roman" pitchFamily="18" charset="0"/>
                <a:ea typeface="ＭＳ Ｐゴシック" pitchFamily="34" charset="-128"/>
              </a:defRPr>
            </a:lvl1pPr>
            <a:lvl2pPr marL="742950" indent="-285750">
              <a:defRPr sz="1200">
                <a:solidFill>
                  <a:schemeClr val="tx1"/>
                </a:solidFill>
                <a:latin typeface="Times New Roman" pitchFamily="18" charset="0"/>
                <a:ea typeface="ＭＳ Ｐゴシック" pitchFamily="34" charset="-128"/>
              </a:defRPr>
            </a:lvl2pPr>
            <a:lvl3pPr marL="1143000" indent="-228600">
              <a:defRPr sz="1200">
                <a:solidFill>
                  <a:schemeClr val="tx1"/>
                </a:solidFill>
                <a:latin typeface="Times New Roman" pitchFamily="18" charset="0"/>
                <a:ea typeface="ＭＳ Ｐゴシック" pitchFamily="34" charset="-128"/>
              </a:defRPr>
            </a:lvl3pPr>
            <a:lvl4pPr marL="1600200" indent="-228600">
              <a:defRPr sz="1200">
                <a:solidFill>
                  <a:schemeClr val="tx1"/>
                </a:solidFill>
                <a:latin typeface="Times New Roman" pitchFamily="18" charset="0"/>
                <a:ea typeface="ＭＳ Ｐゴシック" pitchFamily="34" charset="-128"/>
              </a:defRPr>
            </a:lvl4pPr>
            <a:lvl5pPr marL="2057400" indent="-228600">
              <a:defRPr sz="1200">
                <a:solidFill>
                  <a:schemeClr val="tx1"/>
                </a:solidFill>
                <a:latin typeface="Times New Roman" pitchFamily="18" charset="0"/>
                <a:ea typeface="ＭＳ Ｐゴシック" pitchFamily="34" charset="-128"/>
              </a:defRPr>
            </a:lvl5pPr>
            <a:lvl6pPr marL="25146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6pPr>
            <a:lvl7pPr marL="29718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7pPr>
            <a:lvl8pPr marL="34290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8pPr>
            <a:lvl9pPr marL="38862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9pPr>
          </a:lstStyle>
          <a:p>
            <a:fld id="{DAA1D77C-0B78-437F-B811-3F99D0464B01}" type="slidenum">
              <a:rPr lang="en-US" altLang="en-US">
                <a:cs typeface="Arial" charset="0"/>
              </a:rPr>
              <a:pPr/>
              <a:t>2</a:t>
            </a:fld>
            <a:endParaRPr lang="en-US" altLang="en-US">
              <a:cs typeface="Arial" charset="0"/>
            </a:endParaRPr>
          </a:p>
        </p:txBody>
      </p:sp>
      <p:sp>
        <p:nvSpPr>
          <p:cNvPr id="40963" name="Rectangle 2"/>
          <p:cNvSpPr>
            <a:spLocks noGrp="1" noRot="1" noChangeAspect="1" noChangeArrowheads="1" noTextEdit="1"/>
          </p:cNvSpPr>
          <p:nvPr>
            <p:ph type="sldImg"/>
          </p:nvPr>
        </p:nvSpPr>
        <p:spPr>
          <a:ln/>
        </p:spPr>
      </p:sp>
      <p:sp>
        <p:nvSpPr>
          <p:cNvPr id="4096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smtClean="0">
                <a:latin typeface="Times New Roman" pitchFamily="18" charset="0"/>
                <a:ea typeface="ＭＳ Ｐゴシック" pitchFamily="34" charset="-128"/>
              </a:rPr>
              <a:t>Answer: C </a:t>
            </a:r>
          </a:p>
        </p:txBody>
      </p:sp>
    </p:spTree>
    <p:extLst>
      <p:ext uri="{BB962C8B-B14F-4D97-AF65-F5344CB8AC3E}">
        <p14:creationId xmlns:p14="http://schemas.microsoft.com/office/powerpoint/2010/main" val="335617417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lide Image Placeholder 1"/>
          <p:cNvSpPr>
            <a:spLocks noGrp="1" noRot="1" noChangeAspect="1" noTextEdit="1"/>
          </p:cNvSpPr>
          <p:nvPr>
            <p:ph type="sldImg"/>
          </p:nvPr>
        </p:nvSpPr>
        <p:spPr>
          <a:ln/>
        </p:spPr>
      </p:sp>
      <p:sp>
        <p:nvSpPr>
          <p:cNvPr id="5939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smtClean="0">
                <a:latin typeface="Times New Roman" pitchFamily="18" charset="0"/>
                <a:ea typeface="ＭＳ Ｐゴシック" pitchFamily="34" charset="-128"/>
              </a:rPr>
              <a:t>Answer: B</a:t>
            </a:r>
          </a:p>
        </p:txBody>
      </p:sp>
      <p:sp>
        <p:nvSpPr>
          <p:cNvPr id="5939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pitchFamily="34" charset="-128"/>
              </a:defRPr>
            </a:lvl1pPr>
            <a:lvl2pPr marL="742950" indent="-285750" eaLnBrk="0" hangingPunct="0">
              <a:defRPr sz="2400">
                <a:solidFill>
                  <a:schemeClr val="tx1"/>
                </a:solidFill>
                <a:latin typeface="Arial" charset="0"/>
                <a:ea typeface="ＭＳ Ｐゴシック" pitchFamily="34" charset="-128"/>
              </a:defRPr>
            </a:lvl2pPr>
            <a:lvl3pPr marL="1143000" indent="-228600" eaLnBrk="0" hangingPunct="0">
              <a:defRPr sz="2400">
                <a:solidFill>
                  <a:schemeClr val="tx1"/>
                </a:solidFill>
                <a:latin typeface="Arial" charset="0"/>
                <a:ea typeface="ＭＳ Ｐゴシック" pitchFamily="34" charset="-128"/>
              </a:defRPr>
            </a:lvl3pPr>
            <a:lvl4pPr marL="1600200" indent="-228600" eaLnBrk="0" hangingPunct="0">
              <a:defRPr sz="2400">
                <a:solidFill>
                  <a:schemeClr val="tx1"/>
                </a:solidFill>
                <a:latin typeface="Arial" charset="0"/>
                <a:ea typeface="ＭＳ Ｐゴシック" pitchFamily="34" charset="-128"/>
              </a:defRPr>
            </a:lvl4pPr>
            <a:lvl5pPr marL="2057400" indent="-228600" eaLnBrk="0" hangingPunct="0">
              <a:defRPr sz="2400">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34" charset="-128"/>
              </a:defRPr>
            </a:lvl9pPr>
          </a:lstStyle>
          <a:p>
            <a:fld id="{61FB4D30-0382-4E53-A8B7-4B354DDA71F0}" type="slidenum">
              <a:rPr lang="en-US" altLang="en-US" sz="1200">
                <a:latin typeface="Times New Roman" pitchFamily="18" charset="0"/>
              </a:rPr>
              <a:pPr/>
              <a:t>20</a:t>
            </a:fld>
            <a:endParaRPr lang="en-US" altLang="en-US" sz="1200">
              <a:latin typeface="Times New Roman" pitchFamily="18" charset="0"/>
            </a:endParaRPr>
          </a:p>
        </p:txBody>
      </p:sp>
    </p:spTree>
    <p:extLst>
      <p:ext uri="{BB962C8B-B14F-4D97-AF65-F5344CB8AC3E}">
        <p14:creationId xmlns:p14="http://schemas.microsoft.com/office/powerpoint/2010/main" val="167989009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lide Image Placeholder 1"/>
          <p:cNvSpPr>
            <a:spLocks noGrp="1" noRot="1" noChangeAspect="1" noTextEdit="1"/>
          </p:cNvSpPr>
          <p:nvPr>
            <p:ph type="sldImg"/>
          </p:nvPr>
        </p:nvSpPr>
        <p:spPr>
          <a:ln/>
        </p:spPr>
      </p:sp>
      <p:sp>
        <p:nvSpPr>
          <p:cNvPr id="5939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dirty="0" smtClean="0">
              <a:latin typeface="Times New Roman" pitchFamily="18" charset="0"/>
              <a:ea typeface="ＭＳ Ｐゴシック" pitchFamily="34" charset="-128"/>
            </a:endParaRPr>
          </a:p>
        </p:txBody>
      </p:sp>
      <p:sp>
        <p:nvSpPr>
          <p:cNvPr id="5939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pitchFamily="34" charset="-128"/>
              </a:defRPr>
            </a:lvl1pPr>
            <a:lvl2pPr marL="742950" indent="-285750" eaLnBrk="0" hangingPunct="0">
              <a:defRPr sz="2400">
                <a:solidFill>
                  <a:schemeClr val="tx1"/>
                </a:solidFill>
                <a:latin typeface="Arial" charset="0"/>
                <a:ea typeface="ＭＳ Ｐゴシック" pitchFamily="34" charset="-128"/>
              </a:defRPr>
            </a:lvl2pPr>
            <a:lvl3pPr marL="1143000" indent="-228600" eaLnBrk="0" hangingPunct="0">
              <a:defRPr sz="2400">
                <a:solidFill>
                  <a:schemeClr val="tx1"/>
                </a:solidFill>
                <a:latin typeface="Arial" charset="0"/>
                <a:ea typeface="ＭＳ Ｐゴシック" pitchFamily="34" charset="-128"/>
              </a:defRPr>
            </a:lvl3pPr>
            <a:lvl4pPr marL="1600200" indent="-228600" eaLnBrk="0" hangingPunct="0">
              <a:defRPr sz="2400">
                <a:solidFill>
                  <a:schemeClr val="tx1"/>
                </a:solidFill>
                <a:latin typeface="Arial" charset="0"/>
                <a:ea typeface="ＭＳ Ｐゴシック" pitchFamily="34" charset="-128"/>
              </a:defRPr>
            </a:lvl4pPr>
            <a:lvl5pPr marL="2057400" indent="-228600" eaLnBrk="0" hangingPunct="0">
              <a:defRPr sz="2400">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34" charset="-128"/>
              </a:defRPr>
            </a:lvl9pPr>
          </a:lstStyle>
          <a:p>
            <a:fld id="{61FB4D30-0382-4E53-A8B7-4B354DDA71F0}" type="slidenum">
              <a:rPr lang="en-US" altLang="en-US" sz="1200">
                <a:latin typeface="Times New Roman" pitchFamily="18" charset="0"/>
              </a:rPr>
              <a:pPr/>
              <a:t>21</a:t>
            </a:fld>
            <a:endParaRPr lang="en-US" altLang="en-US" sz="1200">
              <a:latin typeface="Times New Roman" pitchFamily="18" charset="0"/>
            </a:endParaRPr>
          </a:p>
        </p:txBody>
      </p:sp>
    </p:spTree>
    <p:extLst>
      <p:ext uri="{BB962C8B-B14F-4D97-AF65-F5344CB8AC3E}">
        <p14:creationId xmlns:p14="http://schemas.microsoft.com/office/powerpoint/2010/main" val="397881015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Slide Image Placeholder 1"/>
          <p:cNvSpPr>
            <a:spLocks noGrp="1" noRot="1" noChangeAspect="1" noTextEdit="1"/>
          </p:cNvSpPr>
          <p:nvPr>
            <p:ph type="sldImg"/>
          </p:nvPr>
        </p:nvSpPr>
        <p:spPr>
          <a:ln/>
        </p:spPr>
      </p:sp>
      <p:sp>
        <p:nvSpPr>
          <p:cNvPr id="6144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dirty="0" smtClean="0">
                <a:latin typeface="Times New Roman" pitchFamily="18" charset="0"/>
                <a:ea typeface="ＭＳ Ｐゴシック" pitchFamily="34" charset="-128"/>
              </a:rPr>
              <a:t>Answer: C. This is a</a:t>
            </a:r>
            <a:r>
              <a:rPr lang="en-US" altLang="en-US" dirty="0" smtClean="0">
                <a:latin typeface="Times New Roman" pitchFamily="18" charset="0"/>
                <a:ea typeface="ＭＳ Ｐゴシック" pitchFamily="34" charset="-128"/>
              </a:rPr>
              <a:t> good question for transitioning between population genetics and speciation.</a:t>
            </a:r>
          </a:p>
          <a:p>
            <a:endParaRPr lang="en-US" dirty="0" smtClean="0">
              <a:latin typeface="Times New Roman" pitchFamily="18" charset="0"/>
              <a:ea typeface="ＭＳ Ｐゴシック" pitchFamily="34" charset="-128"/>
            </a:endParaRPr>
          </a:p>
        </p:txBody>
      </p:sp>
      <p:sp>
        <p:nvSpPr>
          <p:cNvPr id="6144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pitchFamily="34" charset="-128"/>
              </a:defRPr>
            </a:lvl1pPr>
            <a:lvl2pPr marL="742950" indent="-285750" eaLnBrk="0" hangingPunct="0">
              <a:defRPr sz="2400">
                <a:solidFill>
                  <a:schemeClr val="tx1"/>
                </a:solidFill>
                <a:latin typeface="Arial" charset="0"/>
                <a:ea typeface="ＭＳ Ｐゴシック" pitchFamily="34" charset="-128"/>
              </a:defRPr>
            </a:lvl2pPr>
            <a:lvl3pPr marL="1143000" indent="-228600" eaLnBrk="0" hangingPunct="0">
              <a:defRPr sz="2400">
                <a:solidFill>
                  <a:schemeClr val="tx1"/>
                </a:solidFill>
                <a:latin typeface="Arial" charset="0"/>
                <a:ea typeface="ＭＳ Ｐゴシック" pitchFamily="34" charset="-128"/>
              </a:defRPr>
            </a:lvl3pPr>
            <a:lvl4pPr marL="1600200" indent="-228600" eaLnBrk="0" hangingPunct="0">
              <a:defRPr sz="2400">
                <a:solidFill>
                  <a:schemeClr val="tx1"/>
                </a:solidFill>
                <a:latin typeface="Arial" charset="0"/>
                <a:ea typeface="ＭＳ Ｐゴシック" pitchFamily="34" charset="-128"/>
              </a:defRPr>
            </a:lvl4pPr>
            <a:lvl5pPr marL="2057400" indent="-228600" eaLnBrk="0" hangingPunct="0">
              <a:defRPr sz="2400">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34" charset="-128"/>
              </a:defRPr>
            </a:lvl9pPr>
          </a:lstStyle>
          <a:p>
            <a:fld id="{37AD5346-DD3D-455C-93CC-91D519387877}" type="slidenum">
              <a:rPr lang="en-US" altLang="en-US" sz="1200">
                <a:latin typeface="Times New Roman" pitchFamily="18" charset="0"/>
              </a:rPr>
              <a:pPr/>
              <a:t>22</a:t>
            </a:fld>
            <a:endParaRPr lang="en-US" altLang="en-US" sz="1200">
              <a:latin typeface="Times New Roman" pitchFamily="18" charset="0"/>
            </a:endParaRPr>
          </a:p>
        </p:txBody>
      </p:sp>
    </p:spTree>
    <p:extLst>
      <p:ext uri="{BB962C8B-B14F-4D97-AF65-F5344CB8AC3E}">
        <p14:creationId xmlns:p14="http://schemas.microsoft.com/office/powerpoint/2010/main" val="318195461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Slide Image Placeholder 1"/>
          <p:cNvSpPr>
            <a:spLocks noGrp="1" noRot="1" noChangeAspect="1" noTextEdit="1"/>
          </p:cNvSpPr>
          <p:nvPr>
            <p:ph type="sldImg"/>
          </p:nvPr>
        </p:nvSpPr>
        <p:spPr>
          <a:ln/>
        </p:spPr>
      </p:sp>
      <p:sp>
        <p:nvSpPr>
          <p:cNvPr id="6246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Times New Roman" pitchFamily="18" charset="0"/>
              <a:ea typeface="ＭＳ Ｐゴシック" pitchFamily="34" charset="-128"/>
            </a:endParaRPr>
          </a:p>
        </p:txBody>
      </p:sp>
      <p:sp>
        <p:nvSpPr>
          <p:cNvPr id="6246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Times New Roman" pitchFamily="18" charset="0"/>
                <a:ea typeface="ＭＳ Ｐゴシック" pitchFamily="34" charset="-128"/>
              </a:defRPr>
            </a:lvl1pPr>
            <a:lvl2pPr marL="742950" indent="-285750">
              <a:defRPr sz="1200">
                <a:solidFill>
                  <a:schemeClr val="tx1"/>
                </a:solidFill>
                <a:latin typeface="Times New Roman" pitchFamily="18" charset="0"/>
                <a:ea typeface="ＭＳ Ｐゴシック" pitchFamily="34" charset="-128"/>
              </a:defRPr>
            </a:lvl2pPr>
            <a:lvl3pPr marL="1143000" indent="-228600">
              <a:defRPr sz="1200">
                <a:solidFill>
                  <a:schemeClr val="tx1"/>
                </a:solidFill>
                <a:latin typeface="Times New Roman" pitchFamily="18" charset="0"/>
                <a:ea typeface="ＭＳ Ｐゴシック" pitchFamily="34" charset="-128"/>
              </a:defRPr>
            </a:lvl3pPr>
            <a:lvl4pPr marL="1600200" indent="-228600">
              <a:defRPr sz="1200">
                <a:solidFill>
                  <a:schemeClr val="tx1"/>
                </a:solidFill>
                <a:latin typeface="Times New Roman" pitchFamily="18" charset="0"/>
                <a:ea typeface="ＭＳ Ｐゴシック" pitchFamily="34" charset="-128"/>
              </a:defRPr>
            </a:lvl4pPr>
            <a:lvl5pPr marL="2057400" indent="-228600">
              <a:defRPr sz="1200">
                <a:solidFill>
                  <a:schemeClr val="tx1"/>
                </a:solidFill>
                <a:latin typeface="Times New Roman" pitchFamily="18" charset="0"/>
                <a:ea typeface="ＭＳ Ｐゴシック" pitchFamily="34" charset="-128"/>
              </a:defRPr>
            </a:lvl5pPr>
            <a:lvl6pPr marL="25146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6pPr>
            <a:lvl7pPr marL="29718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7pPr>
            <a:lvl8pPr marL="34290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8pPr>
            <a:lvl9pPr marL="38862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9pPr>
          </a:lstStyle>
          <a:p>
            <a:fld id="{3818BB51-A942-41D9-9E3C-8C08EC1E7424}" type="slidenum">
              <a:rPr lang="en-US" altLang="en-US">
                <a:cs typeface="Arial" charset="0"/>
              </a:rPr>
              <a:pPr/>
              <a:t>23</a:t>
            </a:fld>
            <a:endParaRPr lang="en-US" altLang="en-US">
              <a:cs typeface="Arial" charset="0"/>
            </a:endParaRPr>
          </a:p>
        </p:txBody>
      </p:sp>
    </p:spTree>
    <p:extLst>
      <p:ext uri="{BB962C8B-B14F-4D97-AF65-F5344CB8AC3E}">
        <p14:creationId xmlns:p14="http://schemas.microsoft.com/office/powerpoint/2010/main" val="83287722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Image Placeholder 1"/>
          <p:cNvSpPr>
            <a:spLocks noGrp="1" noRot="1" noChangeAspect="1" noTextEdit="1"/>
          </p:cNvSpPr>
          <p:nvPr>
            <p:ph type="sldImg"/>
          </p:nvPr>
        </p:nvSpPr>
        <p:spPr>
          <a:ln/>
        </p:spPr>
      </p:sp>
      <p:sp>
        <p:nvSpPr>
          <p:cNvPr id="6349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smtClean="0">
                <a:latin typeface="Times New Roman" pitchFamily="18" charset="0"/>
                <a:ea typeface="ＭＳ Ｐゴシック" pitchFamily="34" charset="-128"/>
              </a:rPr>
              <a:t>Answer: D</a:t>
            </a:r>
          </a:p>
        </p:txBody>
      </p:sp>
      <p:sp>
        <p:nvSpPr>
          <p:cNvPr id="6349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pitchFamily="34" charset="-128"/>
              </a:defRPr>
            </a:lvl1pPr>
            <a:lvl2pPr marL="742950" indent="-285750" eaLnBrk="0" hangingPunct="0">
              <a:defRPr sz="2400">
                <a:solidFill>
                  <a:schemeClr val="tx1"/>
                </a:solidFill>
                <a:latin typeface="Arial" charset="0"/>
                <a:ea typeface="ＭＳ Ｐゴシック" pitchFamily="34" charset="-128"/>
              </a:defRPr>
            </a:lvl2pPr>
            <a:lvl3pPr marL="1143000" indent="-228600" eaLnBrk="0" hangingPunct="0">
              <a:defRPr sz="2400">
                <a:solidFill>
                  <a:schemeClr val="tx1"/>
                </a:solidFill>
                <a:latin typeface="Arial" charset="0"/>
                <a:ea typeface="ＭＳ Ｐゴシック" pitchFamily="34" charset="-128"/>
              </a:defRPr>
            </a:lvl3pPr>
            <a:lvl4pPr marL="1600200" indent="-228600" eaLnBrk="0" hangingPunct="0">
              <a:defRPr sz="2400">
                <a:solidFill>
                  <a:schemeClr val="tx1"/>
                </a:solidFill>
                <a:latin typeface="Arial" charset="0"/>
                <a:ea typeface="ＭＳ Ｐゴシック" pitchFamily="34" charset="-128"/>
              </a:defRPr>
            </a:lvl4pPr>
            <a:lvl5pPr marL="2057400" indent="-228600" eaLnBrk="0" hangingPunct="0">
              <a:defRPr sz="2400">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34" charset="-128"/>
              </a:defRPr>
            </a:lvl9pPr>
          </a:lstStyle>
          <a:p>
            <a:fld id="{DBB1E2BE-9E0C-4878-9C9C-EA9EC79009D5}" type="slidenum">
              <a:rPr lang="en-US" altLang="en-US" sz="1200">
                <a:latin typeface="Times New Roman" pitchFamily="18" charset="0"/>
              </a:rPr>
              <a:pPr/>
              <a:t>24</a:t>
            </a:fld>
            <a:endParaRPr lang="en-US" altLang="en-US" sz="1200">
              <a:latin typeface="Times New Roman" pitchFamily="18" charset="0"/>
            </a:endParaRPr>
          </a:p>
        </p:txBody>
      </p:sp>
    </p:spTree>
    <p:extLst>
      <p:ext uri="{BB962C8B-B14F-4D97-AF65-F5344CB8AC3E}">
        <p14:creationId xmlns:p14="http://schemas.microsoft.com/office/powerpoint/2010/main" val="2151255250"/>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41C6CE0-6459-4002-B0FC-B0226444FE77}" type="slidenum">
              <a:rPr lang="en-US" altLang="en-US" smtClean="0"/>
              <a:pPr/>
              <a:t>25</a:t>
            </a:fld>
            <a:endParaRPr lang="en-US" altLang="en-US"/>
          </a:p>
        </p:txBody>
      </p:sp>
    </p:spTree>
    <p:extLst>
      <p:ext uri="{BB962C8B-B14F-4D97-AF65-F5344CB8AC3E}">
        <p14:creationId xmlns:p14="http://schemas.microsoft.com/office/powerpoint/2010/main" val="1289105057"/>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lide Image Placeholder 1"/>
          <p:cNvSpPr>
            <a:spLocks noGrp="1" noRot="1" noChangeAspect="1" noTextEdit="1"/>
          </p:cNvSpPr>
          <p:nvPr>
            <p:ph type="sldImg"/>
          </p:nvPr>
        </p:nvSpPr>
        <p:spPr>
          <a:ln/>
        </p:spPr>
      </p:sp>
      <p:sp>
        <p:nvSpPr>
          <p:cNvPr id="6451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smtClean="0">
                <a:latin typeface="Times New Roman" pitchFamily="18" charset="0"/>
                <a:ea typeface="ＭＳ Ｐゴシック" pitchFamily="34" charset="-128"/>
              </a:rPr>
              <a:t>Answer: C</a:t>
            </a:r>
          </a:p>
        </p:txBody>
      </p:sp>
      <p:sp>
        <p:nvSpPr>
          <p:cNvPr id="6451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pitchFamily="34" charset="-128"/>
              </a:defRPr>
            </a:lvl1pPr>
            <a:lvl2pPr marL="742950" indent="-285750" eaLnBrk="0" hangingPunct="0">
              <a:defRPr sz="2400">
                <a:solidFill>
                  <a:schemeClr val="tx1"/>
                </a:solidFill>
                <a:latin typeface="Arial" charset="0"/>
                <a:ea typeface="ＭＳ Ｐゴシック" pitchFamily="34" charset="-128"/>
              </a:defRPr>
            </a:lvl2pPr>
            <a:lvl3pPr marL="1143000" indent="-228600" eaLnBrk="0" hangingPunct="0">
              <a:defRPr sz="2400">
                <a:solidFill>
                  <a:schemeClr val="tx1"/>
                </a:solidFill>
                <a:latin typeface="Arial" charset="0"/>
                <a:ea typeface="ＭＳ Ｐゴシック" pitchFamily="34" charset="-128"/>
              </a:defRPr>
            </a:lvl3pPr>
            <a:lvl4pPr marL="1600200" indent="-228600" eaLnBrk="0" hangingPunct="0">
              <a:defRPr sz="2400">
                <a:solidFill>
                  <a:schemeClr val="tx1"/>
                </a:solidFill>
                <a:latin typeface="Arial" charset="0"/>
                <a:ea typeface="ＭＳ Ｐゴシック" pitchFamily="34" charset="-128"/>
              </a:defRPr>
            </a:lvl4pPr>
            <a:lvl5pPr marL="2057400" indent="-228600" eaLnBrk="0" hangingPunct="0">
              <a:defRPr sz="2400">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34" charset="-128"/>
              </a:defRPr>
            </a:lvl9pPr>
          </a:lstStyle>
          <a:p>
            <a:fld id="{0F85B96F-D79E-422B-8ED1-68CEC41D74F4}" type="slidenum">
              <a:rPr lang="en-US" altLang="en-US" sz="1200">
                <a:latin typeface="Times New Roman" pitchFamily="18" charset="0"/>
              </a:rPr>
              <a:pPr/>
              <a:t>26</a:t>
            </a:fld>
            <a:endParaRPr lang="en-US" altLang="en-US" sz="1200">
              <a:latin typeface="Times New Roman" pitchFamily="18" charset="0"/>
            </a:endParaRPr>
          </a:p>
        </p:txBody>
      </p:sp>
    </p:spTree>
    <p:extLst>
      <p:ext uri="{BB962C8B-B14F-4D97-AF65-F5344CB8AC3E}">
        <p14:creationId xmlns:p14="http://schemas.microsoft.com/office/powerpoint/2010/main" val="385687870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41C6CE0-6459-4002-B0FC-B0226444FE77}" type="slidenum">
              <a:rPr lang="en-US" altLang="en-US" smtClean="0"/>
              <a:pPr/>
              <a:t>27</a:t>
            </a:fld>
            <a:endParaRPr lang="en-US" altLang="en-US"/>
          </a:p>
        </p:txBody>
      </p:sp>
    </p:spTree>
    <p:extLst>
      <p:ext uri="{BB962C8B-B14F-4D97-AF65-F5344CB8AC3E}">
        <p14:creationId xmlns:p14="http://schemas.microsoft.com/office/powerpoint/2010/main" val="4238237335"/>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Slide Image Placeholder 1"/>
          <p:cNvSpPr>
            <a:spLocks noGrp="1" noRot="1" noChangeAspect="1" noTextEdit="1"/>
          </p:cNvSpPr>
          <p:nvPr>
            <p:ph type="sldImg"/>
          </p:nvPr>
        </p:nvSpPr>
        <p:spPr>
          <a:ln/>
        </p:spPr>
      </p:sp>
      <p:sp>
        <p:nvSpPr>
          <p:cNvPr id="6553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dirty="0" smtClean="0">
                <a:latin typeface="Times New Roman" pitchFamily="18" charset="0"/>
                <a:ea typeface="ＭＳ Ｐゴシック" pitchFamily="34" charset="-128"/>
              </a:rPr>
              <a:t>Answer: C. </a:t>
            </a:r>
            <a:r>
              <a:rPr lang="en-US" altLang="en-US" dirty="0" smtClean="0">
                <a:latin typeface="Times New Roman" pitchFamily="18" charset="0"/>
                <a:ea typeface="ＭＳ Ｐゴシック" pitchFamily="34" charset="-128"/>
              </a:rPr>
              <a:t>There are lots of good images of damselfly secondary genitalia that one could include with this question.</a:t>
            </a:r>
          </a:p>
          <a:p>
            <a:endParaRPr lang="en-US" dirty="0" smtClean="0">
              <a:latin typeface="Times New Roman" pitchFamily="18" charset="0"/>
              <a:ea typeface="ＭＳ Ｐゴシック" pitchFamily="34" charset="-128"/>
            </a:endParaRPr>
          </a:p>
        </p:txBody>
      </p:sp>
      <p:sp>
        <p:nvSpPr>
          <p:cNvPr id="6554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pitchFamily="34" charset="-128"/>
              </a:defRPr>
            </a:lvl1pPr>
            <a:lvl2pPr marL="742950" indent="-285750" eaLnBrk="0" hangingPunct="0">
              <a:defRPr sz="2400">
                <a:solidFill>
                  <a:schemeClr val="tx1"/>
                </a:solidFill>
                <a:latin typeface="Arial" charset="0"/>
                <a:ea typeface="ＭＳ Ｐゴシック" pitchFamily="34" charset="-128"/>
              </a:defRPr>
            </a:lvl2pPr>
            <a:lvl3pPr marL="1143000" indent="-228600" eaLnBrk="0" hangingPunct="0">
              <a:defRPr sz="2400">
                <a:solidFill>
                  <a:schemeClr val="tx1"/>
                </a:solidFill>
                <a:latin typeface="Arial" charset="0"/>
                <a:ea typeface="ＭＳ Ｐゴシック" pitchFamily="34" charset="-128"/>
              </a:defRPr>
            </a:lvl3pPr>
            <a:lvl4pPr marL="1600200" indent="-228600" eaLnBrk="0" hangingPunct="0">
              <a:defRPr sz="2400">
                <a:solidFill>
                  <a:schemeClr val="tx1"/>
                </a:solidFill>
                <a:latin typeface="Arial" charset="0"/>
                <a:ea typeface="ＭＳ Ｐゴシック" pitchFamily="34" charset="-128"/>
              </a:defRPr>
            </a:lvl4pPr>
            <a:lvl5pPr marL="2057400" indent="-228600" eaLnBrk="0" hangingPunct="0">
              <a:defRPr sz="2400">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34" charset="-128"/>
              </a:defRPr>
            </a:lvl9pPr>
          </a:lstStyle>
          <a:p>
            <a:fld id="{C98DB1E2-4C34-4678-B01A-4D1FEBBDDF94}" type="slidenum">
              <a:rPr lang="en-US" altLang="en-US" sz="1200">
                <a:latin typeface="Times New Roman" pitchFamily="18" charset="0"/>
              </a:rPr>
              <a:pPr/>
              <a:t>28</a:t>
            </a:fld>
            <a:endParaRPr lang="en-US" altLang="en-US" sz="1200">
              <a:latin typeface="Times New Roman" pitchFamily="18" charset="0"/>
            </a:endParaRPr>
          </a:p>
        </p:txBody>
      </p:sp>
    </p:spTree>
    <p:extLst>
      <p:ext uri="{BB962C8B-B14F-4D97-AF65-F5344CB8AC3E}">
        <p14:creationId xmlns:p14="http://schemas.microsoft.com/office/powerpoint/2010/main" val="3084621177"/>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Slide Image Placeholder 1"/>
          <p:cNvSpPr>
            <a:spLocks noGrp="1" noRot="1" noChangeAspect="1" noTextEdit="1"/>
          </p:cNvSpPr>
          <p:nvPr>
            <p:ph type="sldImg"/>
          </p:nvPr>
        </p:nvSpPr>
        <p:spPr>
          <a:ln/>
        </p:spPr>
      </p:sp>
      <p:sp>
        <p:nvSpPr>
          <p:cNvPr id="6656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Times New Roman" pitchFamily="18" charset="0"/>
              <a:ea typeface="ＭＳ Ｐゴシック" pitchFamily="34" charset="-128"/>
            </a:endParaRPr>
          </a:p>
        </p:txBody>
      </p:sp>
      <p:sp>
        <p:nvSpPr>
          <p:cNvPr id="6656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Times New Roman" pitchFamily="18" charset="0"/>
                <a:ea typeface="ＭＳ Ｐゴシック" pitchFamily="34" charset="-128"/>
              </a:defRPr>
            </a:lvl1pPr>
            <a:lvl2pPr marL="742950" indent="-285750">
              <a:defRPr sz="1200">
                <a:solidFill>
                  <a:schemeClr val="tx1"/>
                </a:solidFill>
                <a:latin typeface="Times New Roman" pitchFamily="18" charset="0"/>
                <a:ea typeface="ＭＳ Ｐゴシック" pitchFamily="34" charset="-128"/>
              </a:defRPr>
            </a:lvl2pPr>
            <a:lvl3pPr marL="1143000" indent="-228600">
              <a:defRPr sz="1200">
                <a:solidFill>
                  <a:schemeClr val="tx1"/>
                </a:solidFill>
                <a:latin typeface="Times New Roman" pitchFamily="18" charset="0"/>
                <a:ea typeface="ＭＳ Ｐゴシック" pitchFamily="34" charset="-128"/>
              </a:defRPr>
            </a:lvl3pPr>
            <a:lvl4pPr marL="1600200" indent="-228600">
              <a:defRPr sz="1200">
                <a:solidFill>
                  <a:schemeClr val="tx1"/>
                </a:solidFill>
                <a:latin typeface="Times New Roman" pitchFamily="18" charset="0"/>
                <a:ea typeface="ＭＳ Ｐゴシック" pitchFamily="34" charset="-128"/>
              </a:defRPr>
            </a:lvl4pPr>
            <a:lvl5pPr marL="2057400" indent="-228600">
              <a:defRPr sz="1200">
                <a:solidFill>
                  <a:schemeClr val="tx1"/>
                </a:solidFill>
                <a:latin typeface="Times New Roman" pitchFamily="18" charset="0"/>
                <a:ea typeface="ＭＳ Ｐゴシック" pitchFamily="34" charset="-128"/>
              </a:defRPr>
            </a:lvl5pPr>
            <a:lvl6pPr marL="25146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6pPr>
            <a:lvl7pPr marL="29718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7pPr>
            <a:lvl8pPr marL="34290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8pPr>
            <a:lvl9pPr marL="38862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9pPr>
          </a:lstStyle>
          <a:p>
            <a:fld id="{737E40EE-432F-4E2A-9745-5E390E33B579}" type="slidenum">
              <a:rPr lang="en-US" altLang="en-US">
                <a:cs typeface="Arial" charset="0"/>
              </a:rPr>
              <a:pPr/>
              <a:t>29</a:t>
            </a:fld>
            <a:endParaRPr lang="en-US" altLang="en-US">
              <a:cs typeface="Arial" charset="0"/>
            </a:endParaRPr>
          </a:p>
        </p:txBody>
      </p:sp>
    </p:spTree>
    <p:extLst>
      <p:ext uri="{BB962C8B-B14F-4D97-AF65-F5344CB8AC3E}">
        <p14:creationId xmlns:p14="http://schemas.microsoft.com/office/powerpoint/2010/main" val="78353807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sz="1200">
                <a:solidFill>
                  <a:schemeClr val="tx1"/>
                </a:solidFill>
                <a:latin typeface="Times New Roman" pitchFamily="18" charset="0"/>
                <a:ea typeface="ＭＳ Ｐゴシック" pitchFamily="34" charset="-128"/>
              </a:defRPr>
            </a:lvl1pPr>
            <a:lvl2pPr marL="742950" indent="-285750">
              <a:defRPr sz="1200">
                <a:solidFill>
                  <a:schemeClr val="tx1"/>
                </a:solidFill>
                <a:latin typeface="Times New Roman" pitchFamily="18" charset="0"/>
                <a:ea typeface="ＭＳ Ｐゴシック" pitchFamily="34" charset="-128"/>
              </a:defRPr>
            </a:lvl2pPr>
            <a:lvl3pPr marL="1143000" indent="-228600">
              <a:defRPr sz="1200">
                <a:solidFill>
                  <a:schemeClr val="tx1"/>
                </a:solidFill>
                <a:latin typeface="Times New Roman" pitchFamily="18" charset="0"/>
                <a:ea typeface="ＭＳ Ｐゴシック" pitchFamily="34" charset="-128"/>
              </a:defRPr>
            </a:lvl3pPr>
            <a:lvl4pPr marL="1600200" indent="-228600">
              <a:defRPr sz="1200">
                <a:solidFill>
                  <a:schemeClr val="tx1"/>
                </a:solidFill>
                <a:latin typeface="Times New Roman" pitchFamily="18" charset="0"/>
                <a:ea typeface="ＭＳ Ｐゴシック" pitchFamily="34" charset="-128"/>
              </a:defRPr>
            </a:lvl4pPr>
            <a:lvl5pPr marL="2057400" indent="-228600">
              <a:defRPr sz="1200">
                <a:solidFill>
                  <a:schemeClr val="tx1"/>
                </a:solidFill>
                <a:latin typeface="Times New Roman" pitchFamily="18" charset="0"/>
                <a:ea typeface="ＭＳ Ｐゴシック" pitchFamily="34" charset="-128"/>
              </a:defRPr>
            </a:lvl5pPr>
            <a:lvl6pPr marL="25146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6pPr>
            <a:lvl7pPr marL="29718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7pPr>
            <a:lvl8pPr marL="34290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8pPr>
            <a:lvl9pPr marL="38862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9pPr>
          </a:lstStyle>
          <a:p>
            <a:pPr algn="r" eaLnBrk="0" hangingPunct="0"/>
            <a:fld id="{3EEB7FED-141A-475A-850A-5101B2DA5754}" type="slidenum">
              <a:rPr lang="en-US" altLang="en-US">
                <a:cs typeface="Arial" charset="0"/>
              </a:rPr>
              <a:pPr algn="r" eaLnBrk="0" hangingPunct="0"/>
              <a:t>3</a:t>
            </a:fld>
            <a:endParaRPr lang="en-US" altLang="en-US">
              <a:cs typeface="Arial" charset="0"/>
            </a:endParaRPr>
          </a:p>
        </p:txBody>
      </p:sp>
      <p:sp>
        <p:nvSpPr>
          <p:cNvPr id="41987" name="Rectangle 2"/>
          <p:cNvSpPr>
            <a:spLocks noGrp="1" noRot="1" noChangeAspect="1" noChangeArrowheads="1" noTextEdit="1"/>
          </p:cNvSpPr>
          <p:nvPr>
            <p:ph type="sldImg"/>
          </p:nvPr>
        </p:nvSpPr>
        <p:spPr>
          <a:ln/>
        </p:spPr>
      </p:sp>
      <p:sp>
        <p:nvSpPr>
          <p:cNvPr id="4198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Times New Roman" pitchFamily="18" charset="0"/>
              <a:ea typeface="ＭＳ Ｐゴシック" pitchFamily="34" charset="-128"/>
            </a:endParaRPr>
          </a:p>
        </p:txBody>
      </p:sp>
    </p:spTree>
    <p:extLst>
      <p:ext uri="{BB962C8B-B14F-4D97-AF65-F5344CB8AC3E}">
        <p14:creationId xmlns:p14="http://schemas.microsoft.com/office/powerpoint/2010/main" val="1214154401"/>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Slide Image Placeholder 1"/>
          <p:cNvSpPr>
            <a:spLocks noGrp="1" noRot="1" noChangeAspect="1" noTextEdit="1"/>
          </p:cNvSpPr>
          <p:nvPr>
            <p:ph type="sldImg"/>
          </p:nvPr>
        </p:nvSpPr>
        <p:spPr>
          <a:ln/>
        </p:spPr>
      </p:sp>
      <p:sp>
        <p:nvSpPr>
          <p:cNvPr id="6758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dirty="0" smtClean="0">
                <a:latin typeface="Times New Roman" pitchFamily="18" charset="0"/>
                <a:ea typeface="ＭＳ Ｐゴシック" pitchFamily="34" charset="-128"/>
              </a:rPr>
              <a:t>Answer: B, C, D. </a:t>
            </a:r>
            <a:r>
              <a:rPr lang="en-US" altLang="en-US" dirty="0" smtClean="0">
                <a:latin typeface="Times New Roman" pitchFamily="18" charset="0"/>
                <a:ea typeface="ＭＳ Ｐゴシック" pitchFamily="34" charset="-128"/>
              </a:rPr>
              <a:t>This question allows for discussion of the inherent overlap and inter-relatedness of these three concepts.</a:t>
            </a:r>
          </a:p>
          <a:p>
            <a:endParaRPr lang="en-US" dirty="0" smtClean="0">
              <a:latin typeface="Times New Roman" pitchFamily="18" charset="0"/>
              <a:ea typeface="ＭＳ Ｐゴシック" pitchFamily="34" charset="-128"/>
            </a:endParaRPr>
          </a:p>
        </p:txBody>
      </p:sp>
      <p:sp>
        <p:nvSpPr>
          <p:cNvPr id="6758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pitchFamily="34" charset="-128"/>
              </a:defRPr>
            </a:lvl1pPr>
            <a:lvl2pPr marL="742950" indent="-285750" eaLnBrk="0" hangingPunct="0">
              <a:defRPr sz="2400">
                <a:solidFill>
                  <a:schemeClr val="tx1"/>
                </a:solidFill>
                <a:latin typeface="Arial" charset="0"/>
                <a:ea typeface="ＭＳ Ｐゴシック" pitchFamily="34" charset="-128"/>
              </a:defRPr>
            </a:lvl2pPr>
            <a:lvl3pPr marL="1143000" indent="-228600" eaLnBrk="0" hangingPunct="0">
              <a:defRPr sz="2400">
                <a:solidFill>
                  <a:schemeClr val="tx1"/>
                </a:solidFill>
                <a:latin typeface="Arial" charset="0"/>
                <a:ea typeface="ＭＳ Ｐゴシック" pitchFamily="34" charset="-128"/>
              </a:defRPr>
            </a:lvl3pPr>
            <a:lvl4pPr marL="1600200" indent="-228600" eaLnBrk="0" hangingPunct="0">
              <a:defRPr sz="2400">
                <a:solidFill>
                  <a:schemeClr val="tx1"/>
                </a:solidFill>
                <a:latin typeface="Arial" charset="0"/>
                <a:ea typeface="ＭＳ Ｐゴシック" pitchFamily="34" charset="-128"/>
              </a:defRPr>
            </a:lvl4pPr>
            <a:lvl5pPr marL="2057400" indent="-228600" eaLnBrk="0" hangingPunct="0">
              <a:defRPr sz="2400">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34" charset="-128"/>
              </a:defRPr>
            </a:lvl9pPr>
          </a:lstStyle>
          <a:p>
            <a:fld id="{73772956-F607-4D4C-9F44-FF399877F990}" type="slidenum">
              <a:rPr lang="en-US" altLang="en-US" sz="1200">
                <a:latin typeface="Times New Roman" pitchFamily="18" charset="0"/>
              </a:rPr>
              <a:pPr/>
              <a:t>30</a:t>
            </a:fld>
            <a:endParaRPr lang="en-US" altLang="en-US" sz="1200">
              <a:latin typeface="Times New Roman" pitchFamily="18" charset="0"/>
            </a:endParaRPr>
          </a:p>
        </p:txBody>
      </p:sp>
    </p:spTree>
    <p:extLst>
      <p:ext uri="{BB962C8B-B14F-4D97-AF65-F5344CB8AC3E}">
        <p14:creationId xmlns:p14="http://schemas.microsoft.com/office/powerpoint/2010/main" val="2718326001"/>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Slide Image Placeholder 1"/>
          <p:cNvSpPr>
            <a:spLocks noGrp="1" noRot="1" noChangeAspect="1" noTextEdit="1"/>
          </p:cNvSpPr>
          <p:nvPr>
            <p:ph type="sldImg"/>
          </p:nvPr>
        </p:nvSpPr>
        <p:spPr>
          <a:ln/>
        </p:spPr>
      </p:sp>
      <p:sp>
        <p:nvSpPr>
          <p:cNvPr id="6861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Times New Roman" pitchFamily="18" charset="0"/>
              <a:ea typeface="ＭＳ Ｐゴシック" pitchFamily="34" charset="-128"/>
            </a:endParaRPr>
          </a:p>
        </p:txBody>
      </p:sp>
      <p:sp>
        <p:nvSpPr>
          <p:cNvPr id="6861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Times New Roman" pitchFamily="18" charset="0"/>
                <a:ea typeface="ＭＳ Ｐゴシック" pitchFamily="34" charset="-128"/>
              </a:defRPr>
            </a:lvl1pPr>
            <a:lvl2pPr marL="742950" indent="-285750">
              <a:defRPr sz="1200">
                <a:solidFill>
                  <a:schemeClr val="tx1"/>
                </a:solidFill>
                <a:latin typeface="Times New Roman" pitchFamily="18" charset="0"/>
                <a:ea typeface="ＭＳ Ｐゴシック" pitchFamily="34" charset="-128"/>
              </a:defRPr>
            </a:lvl2pPr>
            <a:lvl3pPr marL="1143000" indent="-228600">
              <a:defRPr sz="1200">
                <a:solidFill>
                  <a:schemeClr val="tx1"/>
                </a:solidFill>
                <a:latin typeface="Times New Roman" pitchFamily="18" charset="0"/>
                <a:ea typeface="ＭＳ Ｐゴシック" pitchFamily="34" charset="-128"/>
              </a:defRPr>
            </a:lvl3pPr>
            <a:lvl4pPr marL="1600200" indent="-228600">
              <a:defRPr sz="1200">
                <a:solidFill>
                  <a:schemeClr val="tx1"/>
                </a:solidFill>
                <a:latin typeface="Times New Roman" pitchFamily="18" charset="0"/>
                <a:ea typeface="ＭＳ Ｐゴシック" pitchFamily="34" charset="-128"/>
              </a:defRPr>
            </a:lvl4pPr>
            <a:lvl5pPr marL="2057400" indent="-228600">
              <a:defRPr sz="1200">
                <a:solidFill>
                  <a:schemeClr val="tx1"/>
                </a:solidFill>
                <a:latin typeface="Times New Roman" pitchFamily="18" charset="0"/>
                <a:ea typeface="ＭＳ Ｐゴシック" pitchFamily="34" charset="-128"/>
              </a:defRPr>
            </a:lvl5pPr>
            <a:lvl6pPr marL="25146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6pPr>
            <a:lvl7pPr marL="29718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7pPr>
            <a:lvl8pPr marL="34290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8pPr>
            <a:lvl9pPr marL="38862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9pPr>
          </a:lstStyle>
          <a:p>
            <a:fld id="{77DC8CB9-89D3-4582-B72E-30F7AF1E76B5}" type="slidenum">
              <a:rPr lang="en-US" altLang="en-US">
                <a:cs typeface="Arial" charset="0"/>
              </a:rPr>
              <a:pPr/>
              <a:t>31</a:t>
            </a:fld>
            <a:endParaRPr lang="en-US" altLang="en-US">
              <a:cs typeface="Arial" charset="0"/>
            </a:endParaRPr>
          </a:p>
        </p:txBody>
      </p:sp>
    </p:spTree>
    <p:extLst>
      <p:ext uri="{BB962C8B-B14F-4D97-AF65-F5344CB8AC3E}">
        <p14:creationId xmlns:p14="http://schemas.microsoft.com/office/powerpoint/2010/main" val="668200848"/>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Slide Image Placeholder 1"/>
          <p:cNvSpPr>
            <a:spLocks noGrp="1" noRot="1" noChangeAspect="1" noTextEdit="1"/>
          </p:cNvSpPr>
          <p:nvPr>
            <p:ph type="sldImg"/>
          </p:nvPr>
        </p:nvSpPr>
        <p:spPr>
          <a:ln/>
        </p:spPr>
      </p:sp>
      <p:sp>
        <p:nvSpPr>
          <p:cNvPr id="6963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smtClean="0">
                <a:latin typeface="Times New Roman" pitchFamily="18" charset="0"/>
                <a:ea typeface="ＭＳ Ｐゴシック" pitchFamily="34" charset="-128"/>
              </a:rPr>
              <a:t>Answer: A</a:t>
            </a:r>
          </a:p>
        </p:txBody>
      </p:sp>
      <p:sp>
        <p:nvSpPr>
          <p:cNvPr id="6963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pitchFamily="34" charset="-128"/>
              </a:defRPr>
            </a:lvl1pPr>
            <a:lvl2pPr marL="742950" indent="-285750" eaLnBrk="0" hangingPunct="0">
              <a:defRPr sz="2400">
                <a:solidFill>
                  <a:schemeClr val="tx1"/>
                </a:solidFill>
                <a:latin typeface="Arial" charset="0"/>
                <a:ea typeface="ＭＳ Ｐゴシック" pitchFamily="34" charset="-128"/>
              </a:defRPr>
            </a:lvl2pPr>
            <a:lvl3pPr marL="1143000" indent="-228600" eaLnBrk="0" hangingPunct="0">
              <a:defRPr sz="2400">
                <a:solidFill>
                  <a:schemeClr val="tx1"/>
                </a:solidFill>
                <a:latin typeface="Arial" charset="0"/>
                <a:ea typeface="ＭＳ Ｐゴシック" pitchFamily="34" charset="-128"/>
              </a:defRPr>
            </a:lvl3pPr>
            <a:lvl4pPr marL="1600200" indent="-228600" eaLnBrk="0" hangingPunct="0">
              <a:defRPr sz="2400">
                <a:solidFill>
                  <a:schemeClr val="tx1"/>
                </a:solidFill>
                <a:latin typeface="Arial" charset="0"/>
                <a:ea typeface="ＭＳ Ｐゴシック" pitchFamily="34" charset="-128"/>
              </a:defRPr>
            </a:lvl4pPr>
            <a:lvl5pPr marL="2057400" indent="-228600" eaLnBrk="0" hangingPunct="0">
              <a:defRPr sz="2400">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34" charset="-128"/>
              </a:defRPr>
            </a:lvl9pPr>
          </a:lstStyle>
          <a:p>
            <a:fld id="{E8B80891-D272-42E3-997F-39E543A151DD}" type="slidenum">
              <a:rPr lang="en-US" altLang="en-US" sz="1200">
                <a:latin typeface="Times New Roman" pitchFamily="18" charset="0"/>
              </a:rPr>
              <a:pPr/>
              <a:t>32</a:t>
            </a:fld>
            <a:endParaRPr lang="en-US" altLang="en-US" sz="1200">
              <a:latin typeface="Times New Roman" pitchFamily="18" charset="0"/>
            </a:endParaRPr>
          </a:p>
        </p:txBody>
      </p:sp>
    </p:spTree>
    <p:extLst>
      <p:ext uri="{BB962C8B-B14F-4D97-AF65-F5344CB8AC3E}">
        <p14:creationId xmlns:p14="http://schemas.microsoft.com/office/powerpoint/2010/main" val="15329141"/>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41C6CE0-6459-4002-B0FC-B0226444FE77}" type="slidenum">
              <a:rPr lang="en-US" altLang="en-US" smtClean="0"/>
              <a:pPr/>
              <a:t>33</a:t>
            </a:fld>
            <a:endParaRPr lang="en-US" altLang="en-US"/>
          </a:p>
        </p:txBody>
      </p:sp>
    </p:spTree>
    <p:extLst>
      <p:ext uri="{BB962C8B-B14F-4D97-AF65-F5344CB8AC3E}">
        <p14:creationId xmlns:p14="http://schemas.microsoft.com/office/powerpoint/2010/main" val="1270149723"/>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Slide Image Placeholder 1"/>
          <p:cNvSpPr>
            <a:spLocks noGrp="1" noRot="1" noChangeAspect="1" noTextEdit="1"/>
          </p:cNvSpPr>
          <p:nvPr>
            <p:ph type="sldImg"/>
          </p:nvPr>
        </p:nvSpPr>
        <p:spPr>
          <a:ln/>
        </p:spPr>
      </p:sp>
      <p:sp>
        <p:nvSpPr>
          <p:cNvPr id="7065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dirty="0" smtClean="0">
                <a:latin typeface="Times New Roman" pitchFamily="18" charset="0"/>
                <a:ea typeface="ＭＳ Ｐゴシック" pitchFamily="34" charset="-128"/>
              </a:rPr>
              <a:t>Answer: C. </a:t>
            </a:r>
            <a:r>
              <a:rPr lang="en-US" altLang="en-US" dirty="0" smtClean="0">
                <a:latin typeface="Times New Roman" pitchFamily="18" charset="0"/>
                <a:ea typeface="ＭＳ Ｐゴシック" pitchFamily="34" charset="-128"/>
              </a:rPr>
              <a:t>This is a good example to lead into a discussion of the process of </a:t>
            </a:r>
            <a:r>
              <a:rPr lang="en-US" altLang="en-US" dirty="0" err="1" smtClean="0">
                <a:latin typeface="Times New Roman" pitchFamily="18" charset="0"/>
                <a:ea typeface="ＭＳ Ｐゴシック" pitchFamily="34" charset="-128"/>
              </a:rPr>
              <a:t>allopolyploidization</a:t>
            </a:r>
            <a:r>
              <a:rPr lang="en-US" altLang="en-US" dirty="0" smtClean="0">
                <a:latin typeface="Times New Roman" pitchFamily="18" charset="0"/>
                <a:ea typeface="ＭＳ Ｐゴシック" pitchFamily="34" charset="-128"/>
              </a:rPr>
              <a:t>. </a:t>
            </a:r>
          </a:p>
          <a:p>
            <a:endParaRPr lang="en-US" dirty="0" smtClean="0">
              <a:latin typeface="Times New Roman" pitchFamily="18" charset="0"/>
              <a:ea typeface="ＭＳ Ｐゴシック" pitchFamily="34" charset="-128"/>
            </a:endParaRPr>
          </a:p>
        </p:txBody>
      </p:sp>
      <p:sp>
        <p:nvSpPr>
          <p:cNvPr id="7066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pitchFamily="34" charset="-128"/>
              </a:defRPr>
            </a:lvl1pPr>
            <a:lvl2pPr marL="742950" indent="-285750" eaLnBrk="0" hangingPunct="0">
              <a:defRPr sz="2400">
                <a:solidFill>
                  <a:schemeClr val="tx1"/>
                </a:solidFill>
                <a:latin typeface="Arial" charset="0"/>
                <a:ea typeface="ＭＳ Ｐゴシック" pitchFamily="34" charset="-128"/>
              </a:defRPr>
            </a:lvl2pPr>
            <a:lvl3pPr marL="1143000" indent="-228600" eaLnBrk="0" hangingPunct="0">
              <a:defRPr sz="2400">
                <a:solidFill>
                  <a:schemeClr val="tx1"/>
                </a:solidFill>
                <a:latin typeface="Arial" charset="0"/>
                <a:ea typeface="ＭＳ Ｐゴシック" pitchFamily="34" charset="-128"/>
              </a:defRPr>
            </a:lvl3pPr>
            <a:lvl4pPr marL="1600200" indent="-228600" eaLnBrk="0" hangingPunct="0">
              <a:defRPr sz="2400">
                <a:solidFill>
                  <a:schemeClr val="tx1"/>
                </a:solidFill>
                <a:latin typeface="Arial" charset="0"/>
                <a:ea typeface="ＭＳ Ｐゴシック" pitchFamily="34" charset="-128"/>
              </a:defRPr>
            </a:lvl4pPr>
            <a:lvl5pPr marL="2057400" indent="-228600" eaLnBrk="0" hangingPunct="0">
              <a:defRPr sz="2400">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34" charset="-128"/>
              </a:defRPr>
            </a:lvl9pPr>
          </a:lstStyle>
          <a:p>
            <a:fld id="{09C31E2D-6FA4-4008-B616-343A5C427002}" type="slidenum">
              <a:rPr lang="en-US" altLang="en-US" sz="1200">
                <a:latin typeface="Times New Roman" pitchFamily="18" charset="0"/>
              </a:rPr>
              <a:pPr/>
              <a:t>34</a:t>
            </a:fld>
            <a:endParaRPr lang="en-US" altLang="en-US" sz="1200">
              <a:latin typeface="Times New Roman" pitchFamily="18" charset="0"/>
            </a:endParaRPr>
          </a:p>
        </p:txBody>
      </p:sp>
    </p:spTree>
    <p:extLst>
      <p:ext uri="{BB962C8B-B14F-4D97-AF65-F5344CB8AC3E}">
        <p14:creationId xmlns:p14="http://schemas.microsoft.com/office/powerpoint/2010/main" val="1787375031"/>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Slide Image Placeholder 1"/>
          <p:cNvSpPr>
            <a:spLocks noGrp="1" noRot="1" noChangeAspect="1" noTextEdit="1"/>
          </p:cNvSpPr>
          <p:nvPr>
            <p:ph type="sldImg"/>
          </p:nvPr>
        </p:nvSpPr>
        <p:spPr>
          <a:ln/>
        </p:spPr>
      </p:sp>
      <p:sp>
        <p:nvSpPr>
          <p:cNvPr id="7168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Times New Roman" pitchFamily="18" charset="0"/>
              <a:ea typeface="ＭＳ Ｐゴシック" pitchFamily="34" charset="-128"/>
            </a:endParaRPr>
          </a:p>
        </p:txBody>
      </p:sp>
      <p:sp>
        <p:nvSpPr>
          <p:cNvPr id="7168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Times New Roman" pitchFamily="18" charset="0"/>
                <a:ea typeface="ＭＳ Ｐゴシック" pitchFamily="34" charset="-128"/>
              </a:defRPr>
            </a:lvl1pPr>
            <a:lvl2pPr marL="742950" indent="-285750">
              <a:defRPr sz="1200">
                <a:solidFill>
                  <a:schemeClr val="tx1"/>
                </a:solidFill>
                <a:latin typeface="Times New Roman" pitchFamily="18" charset="0"/>
                <a:ea typeface="ＭＳ Ｐゴシック" pitchFamily="34" charset="-128"/>
              </a:defRPr>
            </a:lvl2pPr>
            <a:lvl3pPr marL="1143000" indent="-228600">
              <a:defRPr sz="1200">
                <a:solidFill>
                  <a:schemeClr val="tx1"/>
                </a:solidFill>
                <a:latin typeface="Times New Roman" pitchFamily="18" charset="0"/>
                <a:ea typeface="ＭＳ Ｐゴシック" pitchFamily="34" charset="-128"/>
              </a:defRPr>
            </a:lvl3pPr>
            <a:lvl4pPr marL="1600200" indent="-228600">
              <a:defRPr sz="1200">
                <a:solidFill>
                  <a:schemeClr val="tx1"/>
                </a:solidFill>
                <a:latin typeface="Times New Roman" pitchFamily="18" charset="0"/>
                <a:ea typeface="ＭＳ Ｐゴシック" pitchFamily="34" charset="-128"/>
              </a:defRPr>
            </a:lvl4pPr>
            <a:lvl5pPr marL="2057400" indent="-228600">
              <a:defRPr sz="1200">
                <a:solidFill>
                  <a:schemeClr val="tx1"/>
                </a:solidFill>
                <a:latin typeface="Times New Roman" pitchFamily="18" charset="0"/>
                <a:ea typeface="ＭＳ Ｐゴシック" pitchFamily="34" charset="-128"/>
              </a:defRPr>
            </a:lvl5pPr>
            <a:lvl6pPr marL="25146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6pPr>
            <a:lvl7pPr marL="29718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7pPr>
            <a:lvl8pPr marL="34290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8pPr>
            <a:lvl9pPr marL="38862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9pPr>
          </a:lstStyle>
          <a:p>
            <a:fld id="{2E6CD365-DA13-4849-A490-C7F2AD97F267}" type="slidenum">
              <a:rPr lang="en-US" altLang="en-US">
                <a:cs typeface="Arial" charset="0"/>
              </a:rPr>
              <a:pPr/>
              <a:t>35</a:t>
            </a:fld>
            <a:endParaRPr lang="en-US" altLang="en-US">
              <a:cs typeface="Arial" charset="0"/>
            </a:endParaRPr>
          </a:p>
        </p:txBody>
      </p:sp>
    </p:spTree>
    <p:extLst>
      <p:ext uri="{BB962C8B-B14F-4D97-AF65-F5344CB8AC3E}">
        <p14:creationId xmlns:p14="http://schemas.microsoft.com/office/powerpoint/2010/main" val="191099438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sz="1200">
                <a:solidFill>
                  <a:schemeClr val="tx1"/>
                </a:solidFill>
                <a:latin typeface="Times New Roman" pitchFamily="18" charset="0"/>
                <a:ea typeface="ＭＳ Ｐゴシック" pitchFamily="34" charset="-128"/>
              </a:defRPr>
            </a:lvl1pPr>
            <a:lvl2pPr marL="742950" indent="-285750">
              <a:defRPr sz="1200">
                <a:solidFill>
                  <a:schemeClr val="tx1"/>
                </a:solidFill>
                <a:latin typeface="Times New Roman" pitchFamily="18" charset="0"/>
                <a:ea typeface="ＭＳ Ｐゴシック" pitchFamily="34" charset="-128"/>
              </a:defRPr>
            </a:lvl2pPr>
            <a:lvl3pPr marL="1143000" indent="-228600">
              <a:defRPr sz="1200">
                <a:solidFill>
                  <a:schemeClr val="tx1"/>
                </a:solidFill>
                <a:latin typeface="Times New Roman" pitchFamily="18" charset="0"/>
                <a:ea typeface="ＭＳ Ｐゴシック" pitchFamily="34" charset="-128"/>
              </a:defRPr>
            </a:lvl3pPr>
            <a:lvl4pPr marL="1600200" indent="-228600">
              <a:defRPr sz="1200">
                <a:solidFill>
                  <a:schemeClr val="tx1"/>
                </a:solidFill>
                <a:latin typeface="Times New Roman" pitchFamily="18" charset="0"/>
                <a:ea typeface="ＭＳ Ｐゴシック" pitchFamily="34" charset="-128"/>
              </a:defRPr>
            </a:lvl4pPr>
            <a:lvl5pPr marL="2057400" indent="-228600">
              <a:defRPr sz="1200">
                <a:solidFill>
                  <a:schemeClr val="tx1"/>
                </a:solidFill>
                <a:latin typeface="Times New Roman" pitchFamily="18" charset="0"/>
                <a:ea typeface="ＭＳ Ｐゴシック" pitchFamily="34" charset="-128"/>
              </a:defRPr>
            </a:lvl5pPr>
            <a:lvl6pPr marL="25146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6pPr>
            <a:lvl7pPr marL="29718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7pPr>
            <a:lvl8pPr marL="34290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8pPr>
            <a:lvl9pPr marL="38862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9pPr>
          </a:lstStyle>
          <a:p>
            <a:pPr algn="r" eaLnBrk="0" hangingPunct="0"/>
            <a:fld id="{FFC0BBF6-4E84-41B5-85D6-AD73843A14CA}" type="slidenum">
              <a:rPr lang="en-US" altLang="en-US">
                <a:cs typeface="Arial" charset="0"/>
              </a:rPr>
              <a:pPr algn="r" eaLnBrk="0" hangingPunct="0"/>
              <a:t>4</a:t>
            </a:fld>
            <a:endParaRPr lang="en-US" altLang="en-US">
              <a:cs typeface="Arial" charset="0"/>
            </a:endParaRPr>
          </a:p>
        </p:txBody>
      </p:sp>
      <p:sp>
        <p:nvSpPr>
          <p:cNvPr id="43011" name="Rectangle 2"/>
          <p:cNvSpPr>
            <a:spLocks noGrp="1" noRot="1" noChangeAspect="1" noChangeArrowheads="1" noTextEdit="1"/>
          </p:cNvSpPr>
          <p:nvPr>
            <p:ph type="sldImg"/>
          </p:nvPr>
        </p:nvSpPr>
        <p:spPr>
          <a:ln/>
        </p:spPr>
      </p:sp>
      <p:sp>
        <p:nvSpPr>
          <p:cNvPr id="4301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smtClean="0">
                <a:latin typeface="Times New Roman" pitchFamily="18" charset="0"/>
                <a:ea typeface="ＭＳ Ｐゴシック" pitchFamily="34" charset="-128"/>
              </a:rPr>
              <a:t>Answer: C.</a:t>
            </a:r>
            <a:r>
              <a:rPr lang="en-US" altLang="en-US" baseline="0" dirty="0" smtClean="0">
                <a:latin typeface="Times New Roman" pitchFamily="18" charset="0"/>
                <a:ea typeface="ＭＳ Ｐゴシック" pitchFamily="34" charset="-128"/>
              </a:rPr>
              <a:t> </a:t>
            </a:r>
            <a:r>
              <a:rPr lang="en-US" altLang="en-US" dirty="0" smtClean="0">
                <a:latin typeface="Times New Roman" pitchFamily="18" charset="0"/>
                <a:ea typeface="ＭＳ Ｐゴシック" pitchFamily="34" charset="-128"/>
              </a:rPr>
              <a:t>A phylogenetic analysis should provide the most conclusive answer: The Lake Victoria species should form one or a few clades distinct from the clades in other African great lakes.</a:t>
            </a:r>
          </a:p>
        </p:txBody>
      </p:sp>
    </p:spTree>
    <p:extLst>
      <p:ext uri="{BB962C8B-B14F-4D97-AF65-F5344CB8AC3E}">
        <p14:creationId xmlns:p14="http://schemas.microsoft.com/office/powerpoint/2010/main" val="166222223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sz="1200">
                <a:solidFill>
                  <a:schemeClr val="tx1"/>
                </a:solidFill>
                <a:latin typeface="Times New Roman" pitchFamily="18" charset="0"/>
                <a:ea typeface="ＭＳ Ｐゴシック" pitchFamily="34" charset="-128"/>
              </a:defRPr>
            </a:lvl1pPr>
            <a:lvl2pPr marL="742950" indent="-285750">
              <a:defRPr sz="1200">
                <a:solidFill>
                  <a:schemeClr val="tx1"/>
                </a:solidFill>
                <a:latin typeface="Times New Roman" pitchFamily="18" charset="0"/>
                <a:ea typeface="ＭＳ Ｐゴシック" pitchFamily="34" charset="-128"/>
              </a:defRPr>
            </a:lvl2pPr>
            <a:lvl3pPr marL="1143000" indent="-228600">
              <a:defRPr sz="1200">
                <a:solidFill>
                  <a:schemeClr val="tx1"/>
                </a:solidFill>
                <a:latin typeface="Times New Roman" pitchFamily="18" charset="0"/>
                <a:ea typeface="ＭＳ Ｐゴシック" pitchFamily="34" charset="-128"/>
              </a:defRPr>
            </a:lvl3pPr>
            <a:lvl4pPr marL="1600200" indent="-228600">
              <a:defRPr sz="1200">
                <a:solidFill>
                  <a:schemeClr val="tx1"/>
                </a:solidFill>
                <a:latin typeface="Times New Roman" pitchFamily="18" charset="0"/>
                <a:ea typeface="ＭＳ Ｐゴシック" pitchFamily="34" charset="-128"/>
              </a:defRPr>
            </a:lvl4pPr>
            <a:lvl5pPr marL="2057400" indent="-228600">
              <a:defRPr sz="1200">
                <a:solidFill>
                  <a:schemeClr val="tx1"/>
                </a:solidFill>
                <a:latin typeface="Times New Roman" pitchFamily="18" charset="0"/>
                <a:ea typeface="ＭＳ Ｐゴシック" pitchFamily="34" charset="-128"/>
              </a:defRPr>
            </a:lvl5pPr>
            <a:lvl6pPr marL="25146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6pPr>
            <a:lvl7pPr marL="29718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7pPr>
            <a:lvl8pPr marL="34290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8pPr>
            <a:lvl9pPr marL="38862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9pPr>
          </a:lstStyle>
          <a:p>
            <a:pPr algn="r" eaLnBrk="0" hangingPunct="0"/>
            <a:fld id="{CA34E509-0B38-4AA9-BD53-CF888DDD2FF6}" type="slidenum">
              <a:rPr lang="en-US" altLang="en-US">
                <a:cs typeface="Arial" charset="0"/>
              </a:rPr>
              <a:pPr algn="r" eaLnBrk="0" hangingPunct="0"/>
              <a:t>5</a:t>
            </a:fld>
            <a:endParaRPr lang="en-US" altLang="en-US">
              <a:cs typeface="Arial" charset="0"/>
            </a:endParaRPr>
          </a:p>
        </p:txBody>
      </p:sp>
      <p:sp>
        <p:nvSpPr>
          <p:cNvPr id="44035" name="Rectangle 2"/>
          <p:cNvSpPr>
            <a:spLocks noGrp="1" noRot="1" noChangeAspect="1" noChangeArrowheads="1" noTextEdit="1"/>
          </p:cNvSpPr>
          <p:nvPr>
            <p:ph type="sldImg"/>
          </p:nvPr>
        </p:nvSpPr>
        <p:spPr>
          <a:ln/>
        </p:spPr>
      </p:sp>
      <p:sp>
        <p:nvSpPr>
          <p:cNvPr id="4403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Times New Roman" pitchFamily="18" charset="0"/>
              <a:ea typeface="ＭＳ Ｐゴシック" pitchFamily="34" charset="-128"/>
            </a:endParaRPr>
          </a:p>
        </p:txBody>
      </p:sp>
    </p:spTree>
    <p:extLst>
      <p:ext uri="{BB962C8B-B14F-4D97-AF65-F5344CB8AC3E}">
        <p14:creationId xmlns:p14="http://schemas.microsoft.com/office/powerpoint/2010/main" val="307361014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sz="1200">
                <a:solidFill>
                  <a:schemeClr val="tx1"/>
                </a:solidFill>
                <a:latin typeface="Times New Roman" pitchFamily="18" charset="0"/>
                <a:ea typeface="ＭＳ Ｐゴシック" pitchFamily="34" charset="-128"/>
              </a:defRPr>
            </a:lvl1pPr>
            <a:lvl2pPr marL="742950" indent="-285750">
              <a:defRPr sz="1200">
                <a:solidFill>
                  <a:schemeClr val="tx1"/>
                </a:solidFill>
                <a:latin typeface="Times New Roman" pitchFamily="18" charset="0"/>
                <a:ea typeface="ＭＳ Ｐゴシック" pitchFamily="34" charset="-128"/>
              </a:defRPr>
            </a:lvl2pPr>
            <a:lvl3pPr marL="1143000" indent="-228600">
              <a:defRPr sz="1200">
                <a:solidFill>
                  <a:schemeClr val="tx1"/>
                </a:solidFill>
                <a:latin typeface="Times New Roman" pitchFamily="18" charset="0"/>
                <a:ea typeface="ＭＳ Ｐゴシック" pitchFamily="34" charset="-128"/>
              </a:defRPr>
            </a:lvl3pPr>
            <a:lvl4pPr marL="1600200" indent="-228600">
              <a:defRPr sz="1200">
                <a:solidFill>
                  <a:schemeClr val="tx1"/>
                </a:solidFill>
                <a:latin typeface="Times New Roman" pitchFamily="18" charset="0"/>
                <a:ea typeface="ＭＳ Ｐゴシック" pitchFamily="34" charset="-128"/>
              </a:defRPr>
            </a:lvl4pPr>
            <a:lvl5pPr marL="2057400" indent="-228600">
              <a:defRPr sz="1200">
                <a:solidFill>
                  <a:schemeClr val="tx1"/>
                </a:solidFill>
                <a:latin typeface="Times New Roman" pitchFamily="18" charset="0"/>
                <a:ea typeface="ＭＳ Ｐゴシック" pitchFamily="34" charset="-128"/>
              </a:defRPr>
            </a:lvl5pPr>
            <a:lvl6pPr marL="25146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6pPr>
            <a:lvl7pPr marL="29718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7pPr>
            <a:lvl8pPr marL="34290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8pPr>
            <a:lvl9pPr marL="38862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9pPr>
          </a:lstStyle>
          <a:p>
            <a:pPr algn="r" eaLnBrk="0" hangingPunct="0"/>
            <a:fld id="{046CCD35-575F-4FEF-A316-AB44BC17E9BA}" type="slidenum">
              <a:rPr lang="en-US" altLang="en-US">
                <a:cs typeface="Arial" charset="0"/>
              </a:rPr>
              <a:pPr algn="r" eaLnBrk="0" hangingPunct="0"/>
              <a:t>6</a:t>
            </a:fld>
            <a:endParaRPr lang="en-US" altLang="en-US">
              <a:cs typeface="Arial" charset="0"/>
            </a:endParaRPr>
          </a:p>
        </p:txBody>
      </p:sp>
      <p:sp>
        <p:nvSpPr>
          <p:cNvPr id="45059" name="Rectangle 2"/>
          <p:cNvSpPr>
            <a:spLocks noGrp="1" noRot="1" noChangeAspect="1" noChangeArrowheads="1" noTextEdit="1"/>
          </p:cNvSpPr>
          <p:nvPr>
            <p:ph type="sldImg"/>
          </p:nvPr>
        </p:nvSpPr>
        <p:spPr>
          <a:ln/>
        </p:spPr>
      </p:sp>
      <p:sp>
        <p:nvSpPr>
          <p:cNvPr id="4506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smtClean="0">
                <a:latin typeface="Times New Roman" pitchFamily="18" charset="0"/>
                <a:ea typeface="ＭＳ Ｐゴシック" pitchFamily="34" charset="-128"/>
              </a:rPr>
              <a:t>Answer: E </a:t>
            </a:r>
          </a:p>
        </p:txBody>
      </p:sp>
    </p:spTree>
    <p:extLst>
      <p:ext uri="{BB962C8B-B14F-4D97-AF65-F5344CB8AC3E}">
        <p14:creationId xmlns:p14="http://schemas.microsoft.com/office/powerpoint/2010/main" val="89711467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sz="1200">
                <a:solidFill>
                  <a:schemeClr val="tx1"/>
                </a:solidFill>
                <a:latin typeface="Times New Roman" pitchFamily="18" charset="0"/>
                <a:ea typeface="ＭＳ Ｐゴシック" pitchFamily="34" charset="-128"/>
              </a:defRPr>
            </a:lvl1pPr>
            <a:lvl2pPr marL="742950" indent="-285750">
              <a:defRPr sz="1200">
                <a:solidFill>
                  <a:schemeClr val="tx1"/>
                </a:solidFill>
                <a:latin typeface="Times New Roman" pitchFamily="18" charset="0"/>
                <a:ea typeface="ＭＳ Ｐゴシック" pitchFamily="34" charset="-128"/>
              </a:defRPr>
            </a:lvl2pPr>
            <a:lvl3pPr marL="1143000" indent="-228600">
              <a:defRPr sz="1200">
                <a:solidFill>
                  <a:schemeClr val="tx1"/>
                </a:solidFill>
                <a:latin typeface="Times New Roman" pitchFamily="18" charset="0"/>
                <a:ea typeface="ＭＳ Ｐゴシック" pitchFamily="34" charset="-128"/>
              </a:defRPr>
            </a:lvl3pPr>
            <a:lvl4pPr marL="1600200" indent="-228600">
              <a:defRPr sz="1200">
                <a:solidFill>
                  <a:schemeClr val="tx1"/>
                </a:solidFill>
                <a:latin typeface="Times New Roman" pitchFamily="18" charset="0"/>
                <a:ea typeface="ＭＳ Ｐゴシック" pitchFamily="34" charset="-128"/>
              </a:defRPr>
            </a:lvl4pPr>
            <a:lvl5pPr marL="2057400" indent="-228600">
              <a:defRPr sz="1200">
                <a:solidFill>
                  <a:schemeClr val="tx1"/>
                </a:solidFill>
                <a:latin typeface="Times New Roman" pitchFamily="18" charset="0"/>
                <a:ea typeface="ＭＳ Ｐゴシック" pitchFamily="34" charset="-128"/>
              </a:defRPr>
            </a:lvl5pPr>
            <a:lvl6pPr marL="25146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6pPr>
            <a:lvl7pPr marL="29718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7pPr>
            <a:lvl8pPr marL="34290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8pPr>
            <a:lvl9pPr marL="38862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9pPr>
          </a:lstStyle>
          <a:p>
            <a:pPr algn="r" eaLnBrk="0" hangingPunct="0"/>
            <a:fld id="{BEB25309-0437-46BD-9468-4335B5BD9D23}" type="slidenum">
              <a:rPr lang="en-US" altLang="en-US">
                <a:cs typeface="Arial" charset="0"/>
              </a:rPr>
              <a:pPr algn="r" eaLnBrk="0" hangingPunct="0"/>
              <a:t>7</a:t>
            </a:fld>
            <a:endParaRPr lang="en-US" altLang="en-US">
              <a:cs typeface="Arial" charset="0"/>
            </a:endParaRPr>
          </a:p>
        </p:txBody>
      </p:sp>
      <p:sp>
        <p:nvSpPr>
          <p:cNvPr id="46083" name="Rectangle 2"/>
          <p:cNvSpPr>
            <a:spLocks noGrp="1" noRot="1" noChangeAspect="1" noChangeArrowheads="1" noTextEdit="1"/>
          </p:cNvSpPr>
          <p:nvPr>
            <p:ph type="sldImg"/>
          </p:nvPr>
        </p:nvSpPr>
        <p:spPr>
          <a:ln/>
        </p:spPr>
      </p:sp>
      <p:sp>
        <p:nvSpPr>
          <p:cNvPr id="4608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Times New Roman" pitchFamily="18" charset="0"/>
              <a:ea typeface="ＭＳ Ｐゴシック" pitchFamily="34" charset="-128"/>
            </a:endParaRPr>
          </a:p>
        </p:txBody>
      </p:sp>
    </p:spTree>
    <p:extLst>
      <p:ext uri="{BB962C8B-B14F-4D97-AF65-F5344CB8AC3E}">
        <p14:creationId xmlns:p14="http://schemas.microsoft.com/office/powerpoint/2010/main" val="308903082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sz="1200">
                <a:solidFill>
                  <a:schemeClr val="tx1"/>
                </a:solidFill>
                <a:latin typeface="Times New Roman" pitchFamily="18" charset="0"/>
                <a:ea typeface="ＭＳ Ｐゴシック" pitchFamily="34" charset="-128"/>
              </a:defRPr>
            </a:lvl1pPr>
            <a:lvl2pPr marL="742950" indent="-285750">
              <a:defRPr sz="1200">
                <a:solidFill>
                  <a:schemeClr val="tx1"/>
                </a:solidFill>
                <a:latin typeface="Times New Roman" pitchFamily="18" charset="0"/>
                <a:ea typeface="ＭＳ Ｐゴシック" pitchFamily="34" charset="-128"/>
              </a:defRPr>
            </a:lvl2pPr>
            <a:lvl3pPr marL="1143000" indent="-228600">
              <a:defRPr sz="1200">
                <a:solidFill>
                  <a:schemeClr val="tx1"/>
                </a:solidFill>
                <a:latin typeface="Times New Roman" pitchFamily="18" charset="0"/>
                <a:ea typeface="ＭＳ Ｐゴシック" pitchFamily="34" charset="-128"/>
              </a:defRPr>
            </a:lvl3pPr>
            <a:lvl4pPr marL="1600200" indent="-228600">
              <a:defRPr sz="1200">
                <a:solidFill>
                  <a:schemeClr val="tx1"/>
                </a:solidFill>
                <a:latin typeface="Times New Roman" pitchFamily="18" charset="0"/>
                <a:ea typeface="ＭＳ Ｐゴシック" pitchFamily="34" charset="-128"/>
              </a:defRPr>
            </a:lvl4pPr>
            <a:lvl5pPr marL="2057400" indent="-228600">
              <a:defRPr sz="1200">
                <a:solidFill>
                  <a:schemeClr val="tx1"/>
                </a:solidFill>
                <a:latin typeface="Times New Roman" pitchFamily="18" charset="0"/>
                <a:ea typeface="ＭＳ Ｐゴシック" pitchFamily="34" charset="-128"/>
              </a:defRPr>
            </a:lvl5pPr>
            <a:lvl6pPr marL="25146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6pPr>
            <a:lvl7pPr marL="29718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7pPr>
            <a:lvl8pPr marL="34290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8pPr>
            <a:lvl9pPr marL="38862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9pPr>
          </a:lstStyle>
          <a:p>
            <a:pPr algn="r" eaLnBrk="0" hangingPunct="0"/>
            <a:fld id="{97A1F455-FD3A-4287-9307-68672E8D8590}" type="slidenum">
              <a:rPr lang="en-US" altLang="en-US">
                <a:cs typeface="Arial" charset="0"/>
              </a:rPr>
              <a:pPr algn="r" eaLnBrk="0" hangingPunct="0"/>
              <a:t>8</a:t>
            </a:fld>
            <a:endParaRPr lang="en-US" altLang="en-US">
              <a:cs typeface="Arial" charset="0"/>
            </a:endParaRPr>
          </a:p>
        </p:txBody>
      </p:sp>
      <p:sp>
        <p:nvSpPr>
          <p:cNvPr id="47107" name="Rectangle 2"/>
          <p:cNvSpPr>
            <a:spLocks noGrp="1" noRot="1" noChangeAspect="1" noChangeArrowheads="1" noTextEdit="1"/>
          </p:cNvSpPr>
          <p:nvPr>
            <p:ph type="sldImg"/>
          </p:nvPr>
        </p:nvSpPr>
        <p:spPr>
          <a:ln/>
        </p:spPr>
      </p:sp>
      <p:sp>
        <p:nvSpPr>
          <p:cNvPr id="4710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smtClean="0">
                <a:latin typeface="Times New Roman" pitchFamily="18" charset="0"/>
                <a:ea typeface="ＭＳ Ｐゴシック" pitchFamily="34" charset="-128"/>
              </a:rPr>
              <a:t>Answer: B </a:t>
            </a:r>
          </a:p>
        </p:txBody>
      </p:sp>
    </p:spTree>
    <p:extLst>
      <p:ext uri="{BB962C8B-B14F-4D97-AF65-F5344CB8AC3E}">
        <p14:creationId xmlns:p14="http://schemas.microsoft.com/office/powerpoint/2010/main" val="276369602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sz="1200">
                <a:solidFill>
                  <a:schemeClr val="tx1"/>
                </a:solidFill>
                <a:latin typeface="Times New Roman" pitchFamily="18" charset="0"/>
                <a:ea typeface="ＭＳ Ｐゴシック" pitchFamily="34" charset="-128"/>
              </a:defRPr>
            </a:lvl1pPr>
            <a:lvl2pPr marL="742950" indent="-285750">
              <a:defRPr sz="1200">
                <a:solidFill>
                  <a:schemeClr val="tx1"/>
                </a:solidFill>
                <a:latin typeface="Times New Roman" pitchFamily="18" charset="0"/>
                <a:ea typeface="ＭＳ Ｐゴシック" pitchFamily="34" charset="-128"/>
              </a:defRPr>
            </a:lvl2pPr>
            <a:lvl3pPr marL="1143000" indent="-228600">
              <a:defRPr sz="1200">
                <a:solidFill>
                  <a:schemeClr val="tx1"/>
                </a:solidFill>
                <a:latin typeface="Times New Roman" pitchFamily="18" charset="0"/>
                <a:ea typeface="ＭＳ Ｐゴシック" pitchFamily="34" charset="-128"/>
              </a:defRPr>
            </a:lvl3pPr>
            <a:lvl4pPr marL="1600200" indent="-228600">
              <a:defRPr sz="1200">
                <a:solidFill>
                  <a:schemeClr val="tx1"/>
                </a:solidFill>
                <a:latin typeface="Times New Roman" pitchFamily="18" charset="0"/>
                <a:ea typeface="ＭＳ Ｐゴシック" pitchFamily="34" charset="-128"/>
              </a:defRPr>
            </a:lvl4pPr>
            <a:lvl5pPr marL="2057400" indent="-228600">
              <a:defRPr sz="1200">
                <a:solidFill>
                  <a:schemeClr val="tx1"/>
                </a:solidFill>
                <a:latin typeface="Times New Roman" pitchFamily="18" charset="0"/>
                <a:ea typeface="ＭＳ Ｐゴシック" pitchFamily="34" charset="-128"/>
              </a:defRPr>
            </a:lvl5pPr>
            <a:lvl6pPr marL="25146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6pPr>
            <a:lvl7pPr marL="29718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7pPr>
            <a:lvl8pPr marL="34290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8pPr>
            <a:lvl9pPr marL="38862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9pPr>
          </a:lstStyle>
          <a:p>
            <a:pPr algn="r" eaLnBrk="0" hangingPunct="0"/>
            <a:fld id="{91692D4F-D3DA-412D-816A-AC24853A1189}" type="slidenum">
              <a:rPr lang="en-US" altLang="en-US">
                <a:cs typeface="Arial" charset="0"/>
              </a:rPr>
              <a:pPr algn="r" eaLnBrk="0" hangingPunct="0"/>
              <a:t>9</a:t>
            </a:fld>
            <a:endParaRPr lang="en-US" altLang="en-US">
              <a:cs typeface="Arial" charset="0"/>
            </a:endParaRPr>
          </a:p>
        </p:txBody>
      </p:sp>
      <p:sp>
        <p:nvSpPr>
          <p:cNvPr id="48131" name="Rectangle 2"/>
          <p:cNvSpPr>
            <a:spLocks noGrp="1" noRot="1" noChangeAspect="1" noChangeArrowheads="1" noTextEdit="1"/>
          </p:cNvSpPr>
          <p:nvPr>
            <p:ph type="sldImg"/>
          </p:nvPr>
        </p:nvSpPr>
        <p:spPr>
          <a:ln/>
        </p:spPr>
      </p:sp>
      <p:sp>
        <p:nvSpPr>
          <p:cNvPr id="4813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Times New Roman" pitchFamily="18" charset="0"/>
              <a:ea typeface="ＭＳ Ｐゴシック" pitchFamily="34" charset="-128"/>
            </a:endParaRPr>
          </a:p>
        </p:txBody>
      </p:sp>
    </p:spTree>
    <p:extLst>
      <p:ext uri="{BB962C8B-B14F-4D97-AF65-F5344CB8AC3E}">
        <p14:creationId xmlns:p14="http://schemas.microsoft.com/office/powerpoint/2010/main" val="97174497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p:cSld name="Title Slide">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extLst>
              <a:ext uri="{28A0092B-C50C-407E-A947-70E740481C1C}">
                <a14:useLocalDpi xmlns:a14="http://schemas.microsoft.com/office/drawing/2010/main" val="0"/>
              </a:ext>
            </a:extLst>
          </a:blip>
          <a:srcRect t="-1" b="29966"/>
          <a:stretch/>
        </p:blipFill>
        <p:spPr>
          <a:xfrm>
            <a:off x="0" y="1006891"/>
            <a:ext cx="9144000" cy="5308183"/>
          </a:xfrm>
          <a:prstGeom prst="rect">
            <a:avLst/>
          </a:prstGeom>
        </p:spPr>
      </p:pic>
      <p:sp>
        <p:nvSpPr>
          <p:cNvPr id="5" name="TextBox 4"/>
          <p:cNvSpPr txBox="1">
            <a:spLocks noChangeArrowheads="1"/>
          </p:cNvSpPr>
          <p:nvPr/>
        </p:nvSpPr>
        <p:spPr bwMode="auto">
          <a:xfrm>
            <a:off x="0" y="0"/>
            <a:ext cx="9144000" cy="615553"/>
          </a:xfrm>
          <a:prstGeom prst="rect">
            <a:avLst/>
          </a:prstGeom>
          <a:solidFill>
            <a:schemeClr val="tx1"/>
          </a:solidFill>
          <a:ln>
            <a:noFill/>
          </a:ln>
          <a:extLst>
            <a:ext uri="{91240B29-F687-4F45-9708-019B960494DF}">
              <a14:hiddenLine xmlns:a14="http://schemas.microsoft.com/office/drawing/2010/main" w="9525">
                <a:solidFill>
                  <a:srgbClr val="F6C932"/>
                </a:solidFill>
                <a:miter lim="800000"/>
                <a:headEnd/>
                <a:tailEnd/>
              </a14:hiddenLine>
            </a:ext>
          </a:extLst>
        </p:spPr>
        <p:txBody>
          <a:bodyPr>
            <a:spAutoFit/>
          </a:bodyPr>
          <a:lstStyle>
            <a:lvl1pPr algn="r" eaLnBrk="0" hangingPunct="0">
              <a:defRPr sz="2400">
                <a:solidFill>
                  <a:schemeClr val="tx1"/>
                </a:solidFill>
                <a:latin typeface="Arial" charset="0"/>
                <a:cs typeface="Arial" charset="0"/>
              </a:defRPr>
            </a:lvl1pPr>
            <a:lvl2pPr marL="742950" indent="-285750" algn="r" eaLnBrk="0" hangingPunct="0">
              <a:defRPr sz="2400">
                <a:solidFill>
                  <a:schemeClr val="tx1"/>
                </a:solidFill>
                <a:latin typeface="Arial" charset="0"/>
                <a:cs typeface="Arial" charset="0"/>
              </a:defRPr>
            </a:lvl2pPr>
            <a:lvl3pPr marL="1143000" indent="-228600" algn="r" eaLnBrk="0" hangingPunct="0">
              <a:defRPr sz="2400">
                <a:solidFill>
                  <a:schemeClr val="tx1"/>
                </a:solidFill>
                <a:latin typeface="Arial" charset="0"/>
                <a:cs typeface="Arial" charset="0"/>
              </a:defRPr>
            </a:lvl3pPr>
            <a:lvl4pPr marL="1600200" indent="-228600" algn="r" eaLnBrk="0" hangingPunct="0">
              <a:defRPr sz="2400">
                <a:solidFill>
                  <a:schemeClr val="tx1"/>
                </a:solidFill>
                <a:latin typeface="Arial" charset="0"/>
                <a:cs typeface="Arial" charset="0"/>
              </a:defRPr>
            </a:lvl4pPr>
            <a:lvl5pPr marL="2057400" indent="-228600" algn="r" eaLnBrk="0" hangingPunct="0">
              <a:defRPr sz="2400">
                <a:solidFill>
                  <a:schemeClr val="tx1"/>
                </a:solidFill>
                <a:latin typeface="Arial" charset="0"/>
                <a:cs typeface="Arial" charset="0"/>
              </a:defRPr>
            </a:lvl5pPr>
            <a:lvl6pPr marL="2514600" indent="-228600" algn="r" eaLnBrk="0" fontAlgn="base" hangingPunct="0">
              <a:spcBef>
                <a:spcPct val="0"/>
              </a:spcBef>
              <a:spcAft>
                <a:spcPct val="0"/>
              </a:spcAft>
              <a:defRPr sz="2400">
                <a:solidFill>
                  <a:schemeClr val="tx1"/>
                </a:solidFill>
                <a:latin typeface="Arial" charset="0"/>
                <a:cs typeface="Arial" charset="0"/>
              </a:defRPr>
            </a:lvl6pPr>
            <a:lvl7pPr marL="2971800" indent="-228600" algn="r" eaLnBrk="0" fontAlgn="base" hangingPunct="0">
              <a:spcBef>
                <a:spcPct val="0"/>
              </a:spcBef>
              <a:spcAft>
                <a:spcPct val="0"/>
              </a:spcAft>
              <a:defRPr sz="2400">
                <a:solidFill>
                  <a:schemeClr val="tx1"/>
                </a:solidFill>
                <a:latin typeface="Arial" charset="0"/>
                <a:cs typeface="Arial" charset="0"/>
              </a:defRPr>
            </a:lvl7pPr>
            <a:lvl8pPr marL="3429000" indent="-228600" algn="r" eaLnBrk="0" fontAlgn="base" hangingPunct="0">
              <a:spcBef>
                <a:spcPct val="0"/>
              </a:spcBef>
              <a:spcAft>
                <a:spcPct val="0"/>
              </a:spcAft>
              <a:defRPr sz="2400">
                <a:solidFill>
                  <a:schemeClr val="tx1"/>
                </a:solidFill>
                <a:latin typeface="Arial" charset="0"/>
                <a:cs typeface="Arial" charset="0"/>
              </a:defRPr>
            </a:lvl8pPr>
            <a:lvl9pPr marL="3886200" indent="-228600" algn="r" eaLnBrk="0" fontAlgn="base" hangingPunct="0">
              <a:spcBef>
                <a:spcPct val="0"/>
              </a:spcBef>
              <a:spcAft>
                <a:spcPct val="0"/>
              </a:spcAft>
              <a:defRPr sz="2400">
                <a:solidFill>
                  <a:schemeClr val="tx1"/>
                </a:solidFill>
                <a:latin typeface="Arial" charset="0"/>
                <a:cs typeface="Arial" charset="0"/>
              </a:defRPr>
            </a:lvl9pPr>
          </a:lstStyle>
          <a:p>
            <a:pPr algn="ctr" eaLnBrk="1" hangingPunct="1">
              <a:spcBef>
                <a:spcPct val="20000"/>
              </a:spcBef>
              <a:spcAft>
                <a:spcPct val="20000"/>
              </a:spcAft>
              <a:defRPr/>
            </a:pPr>
            <a:r>
              <a:rPr lang="en-US" sz="3000" b="0" dirty="0" smtClean="0">
                <a:solidFill>
                  <a:srgbClr val="ABA49A"/>
                </a:solidFill>
                <a:latin typeface="Times New Roman" pitchFamily="84" charset="0"/>
                <a:cs typeface="Times New Roman" pitchFamily="84" charset="0"/>
              </a:rPr>
              <a:t>CAMPBELL</a:t>
            </a:r>
            <a:r>
              <a:rPr lang="en-US" sz="3200" b="1" dirty="0" smtClean="0">
                <a:solidFill>
                  <a:srgbClr val="ABA49A"/>
                </a:solidFill>
                <a:latin typeface="Times New Roman" pitchFamily="84" charset="0"/>
                <a:cs typeface="Times New Roman" pitchFamily="84" charset="0"/>
              </a:rPr>
              <a:t> </a:t>
            </a:r>
            <a:r>
              <a:rPr lang="en-US" sz="3400" b="0" dirty="0" smtClean="0">
                <a:solidFill>
                  <a:schemeClr val="tx2">
                    <a:lumMod val="40000"/>
                    <a:lumOff val="60000"/>
                  </a:schemeClr>
                </a:solidFill>
                <a:latin typeface="Times New Roman" pitchFamily="84" charset="0"/>
                <a:cs typeface="Times New Roman" pitchFamily="84" charset="0"/>
              </a:rPr>
              <a:t>BIOLOGY IN FOCUS</a:t>
            </a:r>
            <a:endParaRPr lang="en-US" sz="1200" b="0" dirty="0" smtClean="0">
              <a:solidFill>
                <a:schemeClr val="tx2">
                  <a:lumMod val="40000"/>
                  <a:lumOff val="60000"/>
                </a:schemeClr>
              </a:solidFill>
              <a:latin typeface="Times New Roman" pitchFamily="84" charset="0"/>
              <a:cs typeface="Times New Roman" pitchFamily="84" charset="0"/>
            </a:endParaRPr>
          </a:p>
        </p:txBody>
      </p:sp>
      <p:sp>
        <p:nvSpPr>
          <p:cNvPr id="6" name="Text Box 14"/>
          <p:cNvSpPr txBox="1">
            <a:spLocks noChangeArrowheads="1"/>
          </p:cNvSpPr>
          <p:nvPr/>
        </p:nvSpPr>
        <p:spPr bwMode="auto">
          <a:xfrm>
            <a:off x="0" y="6315075"/>
            <a:ext cx="9144000" cy="539750"/>
          </a:xfrm>
          <a:prstGeom prst="rect">
            <a:avLst/>
          </a:prstGeom>
          <a:solidFill>
            <a:schemeClr val="tx1"/>
          </a:solidFill>
          <a:ln>
            <a:noFill/>
          </a:ln>
          <a:extLs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algn="r" eaLnBrk="0" hangingPunct="0">
              <a:defRPr sz="2400">
                <a:solidFill>
                  <a:schemeClr val="tx1"/>
                </a:solidFill>
                <a:latin typeface="Arial" charset="0"/>
                <a:cs typeface="Arial" charset="0"/>
              </a:defRPr>
            </a:lvl1pPr>
            <a:lvl2pPr marL="742950" indent="-285750" algn="r" eaLnBrk="0" hangingPunct="0">
              <a:defRPr sz="2400">
                <a:solidFill>
                  <a:schemeClr val="tx1"/>
                </a:solidFill>
                <a:latin typeface="Arial" charset="0"/>
                <a:cs typeface="Arial" charset="0"/>
              </a:defRPr>
            </a:lvl2pPr>
            <a:lvl3pPr marL="1143000" indent="-228600" algn="r" eaLnBrk="0" hangingPunct="0">
              <a:defRPr sz="2400">
                <a:solidFill>
                  <a:schemeClr val="tx1"/>
                </a:solidFill>
                <a:latin typeface="Arial" charset="0"/>
                <a:cs typeface="Arial" charset="0"/>
              </a:defRPr>
            </a:lvl3pPr>
            <a:lvl4pPr marL="1600200" indent="-228600" algn="r" eaLnBrk="0" hangingPunct="0">
              <a:defRPr sz="2400">
                <a:solidFill>
                  <a:schemeClr val="tx1"/>
                </a:solidFill>
                <a:latin typeface="Arial" charset="0"/>
                <a:cs typeface="Arial" charset="0"/>
              </a:defRPr>
            </a:lvl4pPr>
            <a:lvl5pPr marL="2057400" indent="-228600" algn="r" eaLnBrk="0" hangingPunct="0">
              <a:defRPr sz="2400">
                <a:solidFill>
                  <a:schemeClr val="tx1"/>
                </a:solidFill>
                <a:latin typeface="Arial" charset="0"/>
                <a:cs typeface="Arial" charset="0"/>
              </a:defRPr>
            </a:lvl5pPr>
            <a:lvl6pPr marL="2514600" indent="-228600" algn="r" eaLnBrk="0" fontAlgn="base" hangingPunct="0">
              <a:spcBef>
                <a:spcPct val="0"/>
              </a:spcBef>
              <a:spcAft>
                <a:spcPct val="0"/>
              </a:spcAft>
              <a:defRPr sz="2400">
                <a:solidFill>
                  <a:schemeClr val="tx1"/>
                </a:solidFill>
                <a:latin typeface="Arial" charset="0"/>
                <a:cs typeface="Arial" charset="0"/>
              </a:defRPr>
            </a:lvl6pPr>
            <a:lvl7pPr marL="2971800" indent="-228600" algn="r" eaLnBrk="0" fontAlgn="base" hangingPunct="0">
              <a:spcBef>
                <a:spcPct val="0"/>
              </a:spcBef>
              <a:spcAft>
                <a:spcPct val="0"/>
              </a:spcAft>
              <a:defRPr sz="2400">
                <a:solidFill>
                  <a:schemeClr val="tx1"/>
                </a:solidFill>
                <a:latin typeface="Arial" charset="0"/>
                <a:cs typeface="Arial" charset="0"/>
              </a:defRPr>
            </a:lvl7pPr>
            <a:lvl8pPr marL="3429000" indent="-228600" algn="r" eaLnBrk="0" fontAlgn="base" hangingPunct="0">
              <a:spcBef>
                <a:spcPct val="0"/>
              </a:spcBef>
              <a:spcAft>
                <a:spcPct val="0"/>
              </a:spcAft>
              <a:defRPr sz="2400">
                <a:solidFill>
                  <a:schemeClr val="tx1"/>
                </a:solidFill>
                <a:latin typeface="Arial" charset="0"/>
                <a:cs typeface="Arial" charset="0"/>
              </a:defRPr>
            </a:lvl8pPr>
            <a:lvl9pPr marL="3886200" indent="-228600" algn="r" eaLnBrk="0" fontAlgn="base" hangingPunct="0">
              <a:spcBef>
                <a:spcPct val="0"/>
              </a:spcBef>
              <a:spcAft>
                <a:spcPct val="0"/>
              </a:spcAft>
              <a:defRPr sz="2400">
                <a:solidFill>
                  <a:schemeClr val="tx1"/>
                </a:solidFill>
                <a:latin typeface="Arial" charset="0"/>
                <a:cs typeface="Arial" charset="0"/>
              </a:defRPr>
            </a:lvl9pPr>
          </a:lstStyle>
          <a:p>
            <a:pPr algn="l">
              <a:spcBef>
                <a:spcPct val="50000"/>
              </a:spcBef>
              <a:defRPr/>
            </a:pPr>
            <a:r>
              <a:rPr lang="en-US" sz="900" dirty="0" smtClean="0">
                <a:solidFill>
                  <a:schemeClr val="bg1"/>
                </a:solidFill>
              </a:rPr>
              <a:t>     © 2016 Pearson Education, Inc.</a:t>
            </a:r>
            <a:endParaRPr lang="en-US" dirty="0" smtClean="0">
              <a:solidFill>
                <a:schemeClr val="bg1"/>
              </a:solidFill>
            </a:endParaRPr>
          </a:p>
        </p:txBody>
      </p:sp>
      <p:sp>
        <p:nvSpPr>
          <p:cNvPr id="7" name="Text Box 35"/>
          <p:cNvSpPr txBox="1">
            <a:spLocks noChangeArrowheads="1"/>
          </p:cNvSpPr>
          <p:nvPr/>
        </p:nvSpPr>
        <p:spPr bwMode="auto">
          <a:xfrm>
            <a:off x="0" y="614363"/>
            <a:ext cx="9144000" cy="338554"/>
          </a:xfrm>
          <a:prstGeom prst="rect">
            <a:avLst/>
          </a:prstGeom>
          <a:solidFill>
            <a:schemeClr val="tx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Arial" charset="0"/>
                <a:cs typeface="Arial" charset="0"/>
              </a:defRPr>
            </a:lvl1pPr>
            <a:lvl2pPr marL="742950" indent="-285750" eaLnBrk="0" hangingPunct="0">
              <a:defRPr sz="2400">
                <a:solidFill>
                  <a:schemeClr val="tx1"/>
                </a:solidFill>
                <a:latin typeface="Arial" charset="0"/>
                <a:cs typeface="Arial" charset="0"/>
              </a:defRPr>
            </a:lvl2pPr>
            <a:lvl3pPr marL="1143000" indent="-228600" eaLnBrk="0" hangingPunct="0">
              <a:defRPr sz="2400">
                <a:solidFill>
                  <a:schemeClr val="tx1"/>
                </a:solidFill>
                <a:latin typeface="Arial" charset="0"/>
                <a:cs typeface="Arial" charset="0"/>
              </a:defRPr>
            </a:lvl3pPr>
            <a:lvl4pPr marL="1600200" indent="-228600" eaLnBrk="0" hangingPunct="0">
              <a:defRPr sz="2400">
                <a:solidFill>
                  <a:schemeClr val="tx1"/>
                </a:solidFill>
                <a:latin typeface="Arial" charset="0"/>
                <a:cs typeface="Arial" charset="0"/>
              </a:defRPr>
            </a:lvl4pPr>
            <a:lvl5pPr marL="2057400" indent="-228600" eaLnBrk="0" hangingPunct="0">
              <a:defRPr sz="2400">
                <a:solidFill>
                  <a:schemeClr val="tx1"/>
                </a:solidFill>
                <a:latin typeface="Arial" charset="0"/>
                <a:cs typeface="Arial" charset="0"/>
              </a:defRPr>
            </a:lvl5pPr>
            <a:lvl6pPr marL="2514600" indent="-228600" eaLnBrk="0" fontAlgn="base" hangingPunct="0">
              <a:spcBef>
                <a:spcPct val="0"/>
              </a:spcBef>
              <a:spcAft>
                <a:spcPct val="0"/>
              </a:spcAft>
              <a:defRPr sz="2400">
                <a:solidFill>
                  <a:schemeClr val="tx1"/>
                </a:solidFill>
                <a:latin typeface="Arial" charset="0"/>
                <a:cs typeface="Arial" charset="0"/>
              </a:defRPr>
            </a:lvl6pPr>
            <a:lvl7pPr marL="2971800" indent="-228600" eaLnBrk="0" fontAlgn="base" hangingPunct="0">
              <a:spcBef>
                <a:spcPct val="0"/>
              </a:spcBef>
              <a:spcAft>
                <a:spcPct val="0"/>
              </a:spcAft>
              <a:defRPr sz="2400">
                <a:solidFill>
                  <a:schemeClr val="tx1"/>
                </a:solidFill>
                <a:latin typeface="Arial" charset="0"/>
                <a:cs typeface="Arial" charset="0"/>
              </a:defRPr>
            </a:lvl7pPr>
            <a:lvl8pPr marL="3429000" indent="-228600" eaLnBrk="0" fontAlgn="base" hangingPunct="0">
              <a:spcBef>
                <a:spcPct val="0"/>
              </a:spcBef>
              <a:spcAft>
                <a:spcPct val="0"/>
              </a:spcAft>
              <a:defRPr sz="2400">
                <a:solidFill>
                  <a:schemeClr val="tx1"/>
                </a:solidFill>
                <a:latin typeface="Arial" charset="0"/>
                <a:cs typeface="Arial" charset="0"/>
              </a:defRPr>
            </a:lvl8pPr>
            <a:lvl9pPr marL="3886200" indent="-228600" eaLnBrk="0" fontAlgn="base" hangingPunct="0">
              <a:spcBef>
                <a:spcPct val="0"/>
              </a:spcBef>
              <a:spcAft>
                <a:spcPct val="0"/>
              </a:spcAft>
              <a:defRPr sz="2400">
                <a:solidFill>
                  <a:schemeClr val="tx1"/>
                </a:solidFill>
                <a:latin typeface="Arial" charset="0"/>
                <a:cs typeface="Arial" charset="0"/>
              </a:defRPr>
            </a:lvl9pPr>
          </a:lstStyle>
          <a:p>
            <a:pPr algn="ctr" eaLnBrk="1" hangingPunct="1">
              <a:spcBef>
                <a:spcPct val="20000"/>
              </a:spcBef>
              <a:spcAft>
                <a:spcPct val="20000"/>
              </a:spcAft>
              <a:defRPr/>
            </a:pPr>
            <a:r>
              <a:rPr lang="en-US" sz="1600" cap="all" baseline="0" dirty="0" err="1" smtClean="0">
                <a:solidFill>
                  <a:srgbClr val="ABA49A"/>
                </a:solidFill>
                <a:latin typeface="Times New Roman" pitchFamily="84" charset="0"/>
                <a:cs typeface="Times New Roman" pitchFamily="84" charset="0"/>
              </a:rPr>
              <a:t>Urry</a:t>
            </a:r>
            <a:r>
              <a:rPr lang="en-US" sz="1600" cap="all" baseline="0" dirty="0" smtClean="0">
                <a:solidFill>
                  <a:srgbClr val="ABA49A"/>
                </a:solidFill>
                <a:latin typeface="Times New Roman" pitchFamily="84" charset="0"/>
                <a:cs typeface="Times New Roman" pitchFamily="84" charset="0"/>
              </a:rPr>
              <a:t>  •  Cain  •  Wasserman  •  </a:t>
            </a:r>
            <a:r>
              <a:rPr lang="en-US" sz="1600" cap="all" baseline="0" dirty="0" err="1" smtClean="0">
                <a:solidFill>
                  <a:srgbClr val="ABA49A"/>
                </a:solidFill>
                <a:latin typeface="Times New Roman" pitchFamily="84" charset="0"/>
                <a:cs typeface="Times New Roman" pitchFamily="84" charset="0"/>
              </a:rPr>
              <a:t>Minorsky</a:t>
            </a:r>
            <a:r>
              <a:rPr lang="en-US" sz="1600" cap="all" baseline="0" dirty="0" smtClean="0">
                <a:solidFill>
                  <a:srgbClr val="ABA49A"/>
                </a:solidFill>
                <a:latin typeface="Times New Roman" pitchFamily="84" charset="0"/>
                <a:cs typeface="Times New Roman" pitchFamily="84" charset="0"/>
              </a:rPr>
              <a:t>   •  Reece</a:t>
            </a:r>
          </a:p>
        </p:txBody>
      </p:sp>
      <p:sp>
        <p:nvSpPr>
          <p:cNvPr id="8" name="Text Box 6"/>
          <p:cNvSpPr txBox="1">
            <a:spLocks noChangeArrowheads="1"/>
          </p:cNvSpPr>
          <p:nvPr/>
        </p:nvSpPr>
        <p:spPr bwMode="auto">
          <a:xfrm>
            <a:off x="149047" y="5146766"/>
            <a:ext cx="5381625" cy="10939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lgn="r" eaLnBrk="0" hangingPunct="0">
              <a:defRPr sz="2400">
                <a:solidFill>
                  <a:schemeClr val="tx1"/>
                </a:solidFill>
                <a:latin typeface="Arial" charset="0"/>
                <a:cs typeface="Arial" charset="0"/>
              </a:defRPr>
            </a:lvl1pPr>
            <a:lvl2pPr marL="742950" indent="-285750" algn="r" eaLnBrk="0" hangingPunct="0">
              <a:defRPr sz="2400">
                <a:solidFill>
                  <a:schemeClr val="tx1"/>
                </a:solidFill>
                <a:latin typeface="Arial" charset="0"/>
                <a:cs typeface="Arial" charset="0"/>
              </a:defRPr>
            </a:lvl2pPr>
            <a:lvl3pPr marL="1143000" indent="-228600" algn="r" eaLnBrk="0" hangingPunct="0">
              <a:defRPr sz="2400">
                <a:solidFill>
                  <a:schemeClr val="tx1"/>
                </a:solidFill>
                <a:latin typeface="Arial" charset="0"/>
                <a:cs typeface="Arial" charset="0"/>
              </a:defRPr>
            </a:lvl3pPr>
            <a:lvl4pPr marL="1600200" indent="-228600" algn="r" eaLnBrk="0" hangingPunct="0">
              <a:defRPr sz="2400">
                <a:solidFill>
                  <a:schemeClr val="tx1"/>
                </a:solidFill>
                <a:latin typeface="Arial" charset="0"/>
                <a:cs typeface="Arial" charset="0"/>
              </a:defRPr>
            </a:lvl4pPr>
            <a:lvl5pPr marL="2057400" indent="-228600" algn="r" eaLnBrk="0" hangingPunct="0">
              <a:defRPr sz="2400">
                <a:solidFill>
                  <a:schemeClr val="tx1"/>
                </a:solidFill>
                <a:latin typeface="Arial" charset="0"/>
                <a:cs typeface="Arial" charset="0"/>
              </a:defRPr>
            </a:lvl5pPr>
            <a:lvl6pPr marL="2514600" indent="-228600" algn="r" eaLnBrk="0" fontAlgn="base" hangingPunct="0">
              <a:spcBef>
                <a:spcPct val="0"/>
              </a:spcBef>
              <a:spcAft>
                <a:spcPct val="0"/>
              </a:spcAft>
              <a:defRPr sz="2400">
                <a:solidFill>
                  <a:schemeClr val="tx1"/>
                </a:solidFill>
                <a:latin typeface="Arial" charset="0"/>
                <a:cs typeface="Arial" charset="0"/>
              </a:defRPr>
            </a:lvl6pPr>
            <a:lvl7pPr marL="2971800" indent="-228600" algn="r" eaLnBrk="0" fontAlgn="base" hangingPunct="0">
              <a:spcBef>
                <a:spcPct val="0"/>
              </a:spcBef>
              <a:spcAft>
                <a:spcPct val="0"/>
              </a:spcAft>
              <a:defRPr sz="2400">
                <a:solidFill>
                  <a:schemeClr val="tx1"/>
                </a:solidFill>
                <a:latin typeface="Arial" charset="0"/>
                <a:cs typeface="Arial" charset="0"/>
              </a:defRPr>
            </a:lvl7pPr>
            <a:lvl8pPr marL="3429000" indent="-228600" algn="r" eaLnBrk="0" fontAlgn="base" hangingPunct="0">
              <a:spcBef>
                <a:spcPct val="0"/>
              </a:spcBef>
              <a:spcAft>
                <a:spcPct val="0"/>
              </a:spcAft>
              <a:defRPr sz="2400">
                <a:solidFill>
                  <a:schemeClr val="tx1"/>
                </a:solidFill>
                <a:latin typeface="Arial" charset="0"/>
                <a:cs typeface="Arial" charset="0"/>
              </a:defRPr>
            </a:lvl8pPr>
            <a:lvl9pPr marL="3886200" indent="-228600" algn="r" eaLnBrk="0" fontAlgn="base" hangingPunct="0">
              <a:spcBef>
                <a:spcPct val="0"/>
              </a:spcBef>
              <a:spcAft>
                <a:spcPct val="0"/>
              </a:spcAft>
              <a:defRPr sz="2400">
                <a:solidFill>
                  <a:schemeClr val="tx1"/>
                </a:solidFill>
                <a:latin typeface="Arial" charset="0"/>
                <a:cs typeface="Arial" charset="0"/>
              </a:defRPr>
            </a:lvl9pPr>
          </a:lstStyle>
          <a:p>
            <a:pPr algn="l">
              <a:defRPr/>
            </a:pPr>
            <a:r>
              <a:rPr lang="en-US" sz="1400" b="1" dirty="0" smtClean="0">
                <a:solidFill>
                  <a:schemeClr val="bg1"/>
                </a:solidFill>
                <a:effectLst>
                  <a:outerShdw blurRad="38100" dist="38100" dir="2700000" algn="tl">
                    <a:srgbClr val="000000">
                      <a:alpha val="43137"/>
                    </a:srgbClr>
                  </a:outerShdw>
                </a:effectLst>
              </a:rPr>
              <a:t>Questions prepared</a:t>
            </a:r>
            <a:r>
              <a:rPr lang="en-US" sz="1400" b="1" baseline="0" dirty="0" smtClean="0">
                <a:solidFill>
                  <a:schemeClr val="bg1"/>
                </a:solidFill>
                <a:effectLst>
                  <a:outerShdw blurRad="38100" dist="38100" dir="2700000" algn="tl">
                    <a:srgbClr val="000000">
                      <a:alpha val="43137"/>
                    </a:srgbClr>
                  </a:outerShdw>
                </a:effectLst>
              </a:rPr>
              <a:t> </a:t>
            </a:r>
            <a:r>
              <a:rPr lang="en-US" sz="1400" b="1" dirty="0" smtClean="0">
                <a:solidFill>
                  <a:schemeClr val="bg1"/>
                </a:solidFill>
                <a:effectLst>
                  <a:outerShdw blurRad="38100" dist="38100" dir="2700000" algn="tl">
                    <a:srgbClr val="000000">
                      <a:alpha val="43137"/>
                    </a:srgbClr>
                  </a:outerShdw>
                </a:effectLst>
              </a:rPr>
              <a:t>by </a:t>
            </a:r>
          </a:p>
          <a:p>
            <a:pPr algn="l">
              <a:defRPr/>
            </a:pPr>
            <a:r>
              <a:rPr lang="en-US" sz="1400" b="1" dirty="0" smtClean="0">
                <a:solidFill>
                  <a:schemeClr val="bg1"/>
                </a:solidFill>
                <a:effectLst>
                  <a:outerShdw blurRad="38100" dist="38100" dir="2700000" algn="tl">
                    <a:srgbClr val="000000">
                      <a:alpha val="43137"/>
                    </a:srgbClr>
                  </a:outerShdw>
                </a:effectLst>
              </a:rPr>
              <a:t>Douglas </a:t>
            </a:r>
            <a:r>
              <a:rPr lang="en-US" sz="1400" b="1" dirty="0" err="1" smtClean="0">
                <a:solidFill>
                  <a:schemeClr val="bg1"/>
                </a:solidFill>
                <a:effectLst>
                  <a:outerShdw blurRad="38100" dist="38100" dir="2700000" algn="tl">
                    <a:srgbClr val="000000">
                      <a:alpha val="43137"/>
                    </a:srgbClr>
                  </a:outerShdw>
                </a:effectLst>
              </a:rPr>
              <a:t>Darnowski</a:t>
            </a:r>
            <a:r>
              <a:rPr lang="en-US" sz="1400" b="1" dirty="0" smtClean="0">
                <a:solidFill>
                  <a:schemeClr val="bg1"/>
                </a:solidFill>
                <a:effectLst>
                  <a:outerShdw blurRad="38100" dist="38100" dir="2700000" algn="tl">
                    <a:srgbClr val="000000">
                      <a:alpha val="43137"/>
                    </a:srgbClr>
                  </a:outerShdw>
                </a:effectLst>
              </a:rPr>
              <a:t>, Indiana University Southeast</a:t>
            </a:r>
          </a:p>
          <a:p>
            <a:pPr algn="l">
              <a:defRPr/>
            </a:pPr>
            <a:r>
              <a:rPr lang="en-US" sz="1400" b="1" dirty="0" smtClean="0">
                <a:solidFill>
                  <a:schemeClr val="bg1"/>
                </a:solidFill>
                <a:effectLst>
                  <a:outerShdw blurRad="38100" dist="38100" dir="2700000" algn="tl">
                    <a:srgbClr val="000000">
                      <a:alpha val="43137"/>
                    </a:srgbClr>
                  </a:outerShdw>
                </a:effectLst>
              </a:rPr>
              <a:t>James </a:t>
            </a:r>
            <a:r>
              <a:rPr lang="en-US" sz="1400" b="1" dirty="0" err="1" smtClean="0">
                <a:solidFill>
                  <a:schemeClr val="bg1"/>
                </a:solidFill>
                <a:effectLst>
                  <a:outerShdw blurRad="38100" dist="38100" dir="2700000" algn="tl">
                    <a:srgbClr val="000000">
                      <a:alpha val="43137"/>
                    </a:srgbClr>
                  </a:outerShdw>
                </a:effectLst>
              </a:rPr>
              <a:t>Langeland</a:t>
            </a:r>
            <a:r>
              <a:rPr lang="en-US" sz="1400" b="1" dirty="0" smtClean="0">
                <a:solidFill>
                  <a:schemeClr val="bg1"/>
                </a:solidFill>
                <a:effectLst>
                  <a:outerShdw blurRad="38100" dist="38100" dir="2700000" algn="tl">
                    <a:srgbClr val="000000">
                      <a:alpha val="43137"/>
                    </a:srgbClr>
                  </a:outerShdw>
                </a:effectLst>
              </a:rPr>
              <a:t>, Kalamazoo</a:t>
            </a:r>
            <a:r>
              <a:rPr lang="en-US" sz="1400" b="1" baseline="0" dirty="0" smtClean="0">
                <a:solidFill>
                  <a:schemeClr val="bg1"/>
                </a:solidFill>
                <a:effectLst>
                  <a:outerShdw blurRad="38100" dist="38100" dir="2700000" algn="tl">
                    <a:srgbClr val="000000">
                      <a:alpha val="43137"/>
                    </a:srgbClr>
                  </a:outerShdw>
                </a:effectLst>
              </a:rPr>
              <a:t> College</a:t>
            </a:r>
          </a:p>
          <a:p>
            <a:pPr algn="l">
              <a:defRPr/>
            </a:pPr>
            <a:r>
              <a:rPr lang="en-US" sz="1400" b="1" baseline="0" dirty="0" err="1" smtClean="0">
                <a:solidFill>
                  <a:schemeClr val="bg1"/>
                </a:solidFill>
                <a:effectLst>
                  <a:outerShdw blurRad="38100" dist="38100" dir="2700000" algn="tl">
                    <a:srgbClr val="000000">
                      <a:alpha val="43137"/>
                    </a:srgbClr>
                  </a:outerShdw>
                </a:effectLst>
              </a:rPr>
              <a:t>Murty</a:t>
            </a:r>
            <a:r>
              <a:rPr lang="en-US" sz="1400" b="1" baseline="0" dirty="0" smtClean="0">
                <a:solidFill>
                  <a:schemeClr val="bg1"/>
                </a:solidFill>
                <a:effectLst>
                  <a:outerShdw blurRad="38100" dist="38100" dir="2700000" algn="tl">
                    <a:srgbClr val="000000">
                      <a:alpha val="43137"/>
                    </a:srgbClr>
                  </a:outerShdw>
                </a:effectLst>
              </a:rPr>
              <a:t> S. </a:t>
            </a:r>
            <a:r>
              <a:rPr lang="en-US" sz="1400" b="1" baseline="0" dirty="0" err="1" smtClean="0">
                <a:solidFill>
                  <a:schemeClr val="bg1"/>
                </a:solidFill>
                <a:effectLst>
                  <a:outerShdw blurRad="38100" dist="38100" dir="2700000" algn="tl">
                    <a:srgbClr val="000000">
                      <a:alpha val="43137"/>
                    </a:srgbClr>
                  </a:outerShdw>
                </a:effectLst>
              </a:rPr>
              <a:t>Kambhampati</a:t>
            </a:r>
            <a:r>
              <a:rPr lang="en-US" sz="1400" b="1" baseline="0" dirty="0" smtClean="0">
                <a:solidFill>
                  <a:schemeClr val="bg1"/>
                </a:solidFill>
                <a:effectLst>
                  <a:outerShdw blurRad="38100" dist="38100" dir="2700000" algn="tl">
                    <a:srgbClr val="000000">
                      <a:alpha val="43137"/>
                    </a:srgbClr>
                  </a:outerShdw>
                </a:effectLst>
              </a:rPr>
              <a:t>, Southern University at New Orleans</a:t>
            </a:r>
          </a:p>
          <a:p>
            <a:pPr algn="l">
              <a:defRPr/>
            </a:pPr>
            <a:r>
              <a:rPr lang="en-US" sz="1400" b="1" baseline="0" dirty="0" smtClean="0">
                <a:solidFill>
                  <a:schemeClr val="bg1"/>
                </a:solidFill>
                <a:effectLst>
                  <a:outerShdw blurRad="38100" dist="38100" dir="2700000" algn="tl">
                    <a:srgbClr val="000000">
                      <a:alpha val="43137"/>
                    </a:srgbClr>
                  </a:outerShdw>
                </a:effectLst>
              </a:rPr>
              <a:t>Roberta </a:t>
            </a:r>
            <a:r>
              <a:rPr lang="en-US" sz="1400" b="1" baseline="0" dirty="0" err="1" smtClean="0">
                <a:solidFill>
                  <a:schemeClr val="bg1"/>
                </a:solidFill>
                <a:effectLst>
                  <a:outerShdw blurRad="38100" dist="38100" dir="2700000" algn="tl">
                    <a:srgbClr val="000000">
                      <a:alpha val="43137"/>
                    </a:srgbClr>
                  </a:outerShdw>
                </a:effectLst>
              </a:rPr>
              <a:t>Batorsky</a:t>
            </a:r>
            <a:r>
              <a:rPr lang="en-US" sz="1400" b="1" baseline="0" dirty="0" smtClean="0">
                <a:solidFill>
                  <a:schemeClr val="bg1"/>
                </a:solidFill>
                <a:effectLst>
                  <a:outerShdw blurRad="38100" dist="38100" dir="2700000" algn="tl">
                    <a:srgbClr val="000000">
                      <a:alpha val="43137"/>
                    </a:srgbClr>
                  </a:outerShdw>
                </a:effectLst>
              </a:rPr>
              <a:t>, Temple University</a:t>
            </a:r>
            <a:r>
              <a:rPr lang="en-US" sz="1400" b="1" dirty="0" smtClean="0">
                <a:solidFill>
                  <a:schemeClr val="bg1"/>
                </a:solidFill>
                <a:effectLst>
                  <a:outerShdw blurRad="38100" dist="38100" dir="2700000" algn="tl">
                    <a:srgbClr val="000000">
                      <a:alpha val="43137"/>
                    </a:srgbClr>
                  </a:outerShdw>
                </a:effectLst>
              </a:rPr>
              <a:t> </a:t>
            </a:r>
          </a:p>
        </p:txBody>
      </p:sp>
      <p:sp>
        <p:nvSpPr>
          <p:cNvPr id="3" name="TextBox 2"/>
          <p:cNvSpPr txBox="1"/>
          <p:nvPr/>
        </p:nvSpPr>
        <p:spPr>
          <a:xfrm>
            <a:off x="6953250" y="6400284"/>
            <a:ext cx="2101857" cy="369332"/>
          </a:xfrm>
          <a:prstGeom prst="rect">
            <a:avLst/>
          </a:prstGeom>
          <a:noFill/>
        </p:spPr>
        <p:txBody>
          <a:bodyPr wrap="none" rtlCol="0">
            <a:spAutoFit/>
          </a:bodyPr>
          <a:lstStyle/>
          <a:p>
            <a:pPr algn="r"/>
            <a:r>
              <a:rPr lang="en-US" sz="1800" dirty="0" smtClean="0">
                <a:solidFill>
                  <a:schemeClr val="tx2">
                    <a:lumMod val="40000"/>
                    <a:lumOff val="60000"/>
                  </a:schemeClr>
                </a:solidFill>
                <a:latin typeface="+mj-lt"/>
              </a:rPr>
              <a:t>SECOND EDITION</a:t>
            </a:r>
            <a:endParaRPr lang="en-US" sz="1800" dirty="0">
              <a:solidFill>
                <a:schemeClr val="tx2">
                  <a:lumMod val="40000"/>
                  <a:lumOff val="60000"/>
                </a:schemeClr>
              </a:solidFill>
              <a:latin typeface="+mj-lt"/>
            </a:endParaRPr>
          </a:p>
        </p:txBody>
      </p:sp>
      <p:sp>
        <p:nvSpPr>
          <p:cNvPr id="11" name="Text Placeholder 10"/>
          <p:cNvSpPr>
            <a:spLocks noGrp="1"/>
          </p:cNvSpPr>
          <p:nvPr>
            <p:ph type="body" sz="quarter" idx="11"/>
          </p:nvPr>
        </p:nvSpPr>
        <p:spPr>
          <a:xfrm>
            <a:off x="340408" y="3117669"/>
            <a:ext cx="4310062" cy="1732913"/>
          </a:xfrm>
        </p:spPr>
        <p:txBody>
          <a:bodyPr/>
          <a:lstStyle>
            <a:lvl1pPr marL="57150" indent="0">
              <a:buNone/>
              <a:defRPr sz="4000" b="1">
                <a:solidFill>
                  <a:schemeClr val="bg1"/>
                </a:solidFill>
                <a:effectLst>
                  <a:outerShdw blurRad="38100" dist="38100" dir="2700000" algn="tl">
                    <a:srgbClr val="000000">
                      <a:alpha val="43137"/>
                    </a:srgbClr>
                  </a:outerShdw>
                </a:effectLst>
                <a:latin typeface="+mj-lt"/>
              </a:defRPr>
            </a:lvl1pPr>
            <a:lvl2pPr marL="458787" indent="0">
              <a:buNone/>
              <a:defRPr sz="4000" b="1">
                <a:effectLst>
                  <a:outerShdw blurRad="38100" dist="38100" dir="2700000" algn="tl">
                    <a:srgbClr val="000000">
                      <a:alpha val="43137"/>
                    </a:srgbClr>
                  </a:outerShdw>
                </a:effectLst>
                <a:latin typeface="+mj-lt"/>
              </a:defRPr>
            </a:lvl2pPr>
            <a:lvl3pPr marL="917575" indent="0">
              <a:buNone/>
              <a:defRPr sz="4000" b="1">
                <a:effectLst>
                  <a:outerShdw blurRad="38100" dist="38100" dir="2700000" algn="tl">
                    <a:srgbClr val="000000">
                      <a:alpha val="43137"/>
                    </a:srgbClr>
                  </a:outerShdw>
                </a:effectLst>
                <a:latin typeface="+mj-lt"/>
              </a:defRPr>
            </a:lvl3pPr>
            <a:lvl4pPr marL="1366837" indent="0">
              <a:buNone/>
              <a:defRPr sz="4000" b="1">
                <a:effectLst>
                  <a:outerShdw blurRad="38100" dist="38100" dir="2700000" algn="tl">
                    <a:srgbClr val="000000">
                      <a:alpha val="43137"/>
                    </a:srgbClr>
                  </a:outerShdw>
                </a:effectLst>
                <a:latin typeface="+mj-lt"/>
              </a:defRPr>
            </a:lvl4pPr>
            <a:lvl5pPr marL="1824037" indent="0">
              <a:buNone/>
              <a:defRPr sz="4000" b="1">
                <a:effectLst>
                  <a:outerShdw blurRad="38100" dist="38100" dir="2700000" algn="tl">
                    <a:srgbClr val="000000">
                      <a:alpha val="43137"/>
                    </a:srgbClr>
                  </a:outerShdw>
                </a:effectLst>
                <a:latin typeface="+mj-lt"/>
              </a:defRPr>
            </a:lvl5pPr>
          </a:lstStyle>
          <a:p>
            <a:pPr lvl="0"/>
            <a:r>
              <a:rPr lang="en-US" smtClean="0"/>
              <a:t>Click to edit Master text styles</a:t>
            </a:r>
          </a:p>
        </p:txBody>
      </p:sp>
      <p:sp>
        <p:nvSpPr>
          <p:cNvPr id="13" name="Text Placeholder 12"/>
          <p:cNvSpPr>
            <a:spLocks noGrp="1"/>
          </p:cNvSpPr>
          <p:nvPr>
            <p:ph type="body" sz="quarter" idx="12"/>
          </p:nvPr>
        </p:nvSpPr>
        <p:spPr>
          <a:xfrm>
            <a:off x="296863" y="1219200"/>
            <a:ext cx="3517491" cy="2201863"/>
          </a:xfrm>
        </p:spPr>
        <p:txBody>
          <a:bodyPr/>
          <a:lstStyle>
            <a:lvl1pPr marL="57150" indent="0">
              <a:buNone/>
              <a:defRPr sz="12000">
                <a:solidFill>
                  <a:schemeClr val="bg1"/>
                </a:solidFill>
                <a:effectLst>
                  <a:outerShdw blurRad="38100" dist="38100" dir="2700000" algn="tl">
                    <a:srgbClr val="000000">
                      <a:alpha val="43137"/>
                    </a:srgbClr>
                  </a:outerShdw>
                </a:effectLst>
                <a:latin typeface="+mj-lt"/>
              </a:defRPr>
            </a:lvl1pPr>
          </a:lstStyle>
          <a:p>
            <a:pPr lvl="0"/>
            <a:r>
              <a:rPr lang="en-US" smtClean="0"/>
              <a:t>Click to edit Master text styles</a:t>
            </a:r>
          </a:p>
        </p:txBody>
      </p:sp>
    </p:spTree>
    <p:extLst>
      <p:ext uri="{BB962C8B-B14F-4D97-AF65-F5344CB8AC3E}">
        <p14:creationId xmlns:p14="http://schemas.microsoft.com/office/powerpoint/2010/main" val="1695650332"/>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orient="horz" pos="2160">
          <p15:clr>
            <a:srgbClr val="FBAE40"/>
          </p15:clr>
        </p15:guide>
        <p15:guide id="2" pos="2880">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1 and 2 line 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lvl1pPr marL="571500" indent="-514350">
              <a:buFont typeface="+mj-lt"/>
              <a:buAutoNum type="alphaUcPeriod"/>
              <a:defRPr/>
            </a:lvl1pPr>
          </a:lstStyle>
          <a:p>
            <a:pPr lvl="0"/>
            <a:r>
              <a:rPr lang="en-US" dirty="0" smtClean="0"/>
              <a:t>Click to edit Master text styles</a:t>
            </a:r>
          </a:p>
        </p:txBody>
      </p:sp>
      <p:sp>
        <p:nvSpPr>
          <p:cNvPr id="4" name="Footer Placeholder 1"/>
          <p:cNvSpPr>
            <a:spLocks noGrp="1"/>
          </p:cNvSpPr>
          <p:nvPr>
            <p:ph type="ftr" sz="quarter" idx="3"/>
          </p:nvPr>
        </p:nvSpPr>
        <p:spPr>
          <a:xfrm>
            <a:off x="0" y="6489700"/>
            <a:ext cx="3086100" cy="365125"/>
          </a:xfrm>
          <a:prstGeom prst="rect">
            <a:avLst/>
          </a:prstGeom>
        </p:spPr>
        <p:txBody>
          <a:bodyPr vert="horz" lIns="91440" tIns="45720" rIns="91440" bIns="45720" rtlCol="0" anchor="ctr"/>
          <a:lstStyle>
            <a:lvl1pPr algn="l">
              <a:defRPr sz="900">
                <a:solidFill>
                  <a:schemeClr val="tx1"/>
                </a:solidFill>
              </a:defRPr>
            </a:lvl1pPr>
          </a:lstStyle>
          <a:p>
            <a:r>
              <a:rPr lang="en-US" smtClean="0"/>
              <a:t>© 2016 Pearson Education, Inc.</a:t>
            </a:r>
            <a:endParaRPr lang="en-US" dirty="0"/>
          </a:p>
        </p:txBody>
      </p:sp>
      <p:cxnSp>
        <p:nvCxnSpPr>
          <p:cNvPr id="5" name="Straight Connector 4"/>
          <p:cNvCxnSpPr/>
          <p:nvPr/>
        </p:nvCxnSpPr>
        <p:spPr bwMode="auto">
          <a:xfrm>
            <a:off x="0" y="6489700"/>
            <a:ext cx="9144000" cy="0"/>
          </a:xfrm>
          <a:prstGeom prst="line">
            <a:avLst/>
          </a:prstGeom>
          <a:solidFill>
            <a:schemeClr val="accent1"/>
          </a:solidFill>
          <a:ln w="28575" cap="flat" cmpd="sng" algn="ctr">
            <a:solidFill>
              <a:schemeClr val="tx2"/>
            </a:solidFill>
            <a:prstDash val="solid"/>
            <a:round/>
            <a:headEnd type="none" w="med" len="med"/>
            <a:tailEnd type="none" w="med" len="med"/>
          </a:ln>
          <a:effectLst/>
        </p:spPr>
      </p:cxnSp>
    </p:spTree>
    <p:extLst>
      <p:ext uri="{BB962C8B-B14F-4D97-AF65-F5344CB8AC3E}">
        <p14:creationId xmlns:p14="http://schemas.microsoft.com/office/powerpoint/2010/main" val="4242459254"/>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3 line 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82563" y="182563"/>
            <a:ext cx="8775700" cy="1202100"/>
          </a:xfrm>
        </p:spPr>
        <p:txBody>
          <a:bodyPr/>
          <a:lstStyle>
            <a:lvl1pPr>
              <a:defRPr sz="2800"/>
            </a:lvl1pPr>
          </a:lstStyle>
          <a:p>
            <a:r>
              <a:rPr lang="en-US" dirty="0" smtClean="0"/>
              <a:t>Click to edit Master title style</a:t>
            </a:r>
            <a:endParaRPr lang="en-US" dirty="0"/>
          </a:p>
        </p:txBody>
      </p:sp>
      <p:sp>
        <p:nvSpPr>
          <p:cNvPr id="3" name="Content Placeholder 2"/>
          <p:cNvSpPr>
            <a:spLocks noGrp="1"/>
          </p:cNvSpPr>
          <p:nvPr>
            <p:ph idx="1"/>
          </p:nvPr>
        </p:nvSpPr>
        <p:spPr>
          <a:xfrm>
            <a:off x="144463" y="1550126"/>
            <a:ext cx="8775700" cy="4803049"/>
          </a:xfrm>
        </p:spPr>
        <p:txBody>
          <a:bodyPr/>
          <a:lstStyle>
            <a:lvl1pPr marL="571500" indent="-514350">
              <a:buFont typeface="+mj-lt"/>
              <a:buAutoNum type="alphaUcPeriod"/>
              <a:defRPr/>
            </a:lvl1pPr>
          </a:lstStyle>
          <a:p>
            <a:pPr lvl="0"/>
            <a:r>
              <a:rPr lang="en-US" dirty="0" smtClean="0"/>
              <a:t>Click to edit Master text styles</a:t>
            </a:r>
          </a:p>
        </p:txBody>
      </p:sp>
      <p:sp>
        <p:nvSpPr>
          <p:cNvPr id="4" name="Footer Placeholder 1"/>
          <p:cNvSpPr>
            <a:spLocks noGrp="1"/>
          </p:cNvSpPr>
          <p:nvPr>
            <p:ph type="ftr" sz="quarter" idx="3"/>
          </p:nvPr>
        </p:nvSpPr>
        <p:spPr>
          <a:xfrm>
            <a:off x="0" y="6489700"/>
            <a:ext cx="3086100" cy="365125"/>
          </a:xfrm>
          <a:prstGeom prst="rect">
            <a:avLst/>
          </a:prstGeom>
        </p:spPr>
        <p:txBody>
          <a:bodyPr vert="horz" lIns="91440" tIns="45720" rIns="91440" bIns="45720" rtlCol="0" anchor="ctr"/>
          <a:lstStyle>
            <a:lvl1pPr algn="l">
              <a:defRPr sz="900">
                <a:solidFill>
                  <a:schemeClr val="tx1"/>
                </a:solidFill>
              </a:defRPr>
            </a:lvl1pPr>
          </a:lstStyle>
          <a:p>
            <a:r>
              <a:rPr lang="en-US" smtClean="0"/>
              <a:t>© 2016 Pearson Education, Inc.</a:t>
            </a:r>
            <a:endParaRPr lang="en-US" dirty="0"/>
          </a:p>
        </p:txBody>
      </p:sp>
      <p:cxnSp>
        <p:nvCxnSpPr>
          <p:cNvPr id="5" name="Straight Connector 4"/>
          <p:cNvCxnSpPr/>
          <p:nvPr/>
        </p:nvCxnSpPr>
        <p:spPr bwMode="auto">
          <a:xfrm>
            <a:off x="0" y="6489700"/>
            <a:ext cx="9144000" cy="0"/>
          </a:xfrm>
          <a:prstGeom prst="line">
            <a:avLst/>
          </a:prstGeom>
          <a:solidFill>
            <a:schemeClr val="accent1"/>
          </a:solidFill>
          <a:ln w="28575" cap="flat" cmpd="sng" algn="ctr">
            <a:solidFill>
              <a:schemeClr val="tx2"/>
            </a:solidFill>
            <a:prstDash val="solid"/>
            <a:round/>
            <a:headEnd type="none" w="med" len="med"/>
            <a:tailEnd type="none" w="med" len="med"/>
          </a:ln>
          <a:effectLst/>
        </p:spPr>
      </p:cxnSp>
    </p:spTree>
    <p:extLst>
      <p:ext uri="{BB962C8B-B14F-4D97-AF65-F5344CB8AC3E}">
        <p14:creationId xmlns:p14="http://schemas.microsoft.com/office/powerpoint/2010/main" val="1895745289"/>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4 line 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82563" y="182563"/>
            <a:ext cx="8775700" cy="1593986"/>
          </a:xfrm>
        </p:spPr>
        <p:txBody>
          <a:bodyPr/>
          <a:lstStyle>
            <a:lvl1pPr>
              <a:defRPr sz="2800"/>
            </a:lvl1pPr>
          </a:lstStyle>
          <a:p>
            <a:r>
              <a:rPr lang="en-US" dirty="0" smtClean="0"/>
              <a:t>Click to edit Master title style</a:t>
            </a:r>
            <a:endParaRPr lang="en-US" dirty="0"/>
          </a:p>
        </p:txBody>
      </p:sp>
      <p:sp>
        <p:nvSpPr>
          <p:cNvPr id="3" name="Content Placeholder 2"/>
          <p:cNvSpPr>
            <a:spLocks noGrp="1"/>
          </p:cNvSpPr>
          <p:nvPr>
            <p:ph idx="1"/>
          </p:nvPr>
        </p:nvSpPr>
        <p:spPr>
          <a:xfrm>
            <a:off x="144463" y="1915886"/>
            <a:ext cx="8775700" cy="4437289"/>
          </a:xfrm>
        </p:spPr>
        <p:txBody>
          <a:bodyPr/>
          <a:lstStyle>
            <a:lvl1pPr marL="571500" indent="-514350">
              <a:buFont typeface="+mj-lt"/>
              <a:buAutoNum type="alphaUcPeriod"/>
              <a:defRPr/>
            </a:lvl1pPr>
          </a:lstStyle>
          <a:p>
            <a:pPr lvl="0"/>
            <a:r>
              <a:rPr lang="en-US" dirty="0" smtClean="0"/>
              <a:t>Click to edit Master text styles</a:t>
            </a:r>
          </a:p>
        </p:txBody>
      </p:sp>
      <p:sp>
        <p:nvSpPr>
          <p:cNvPr id="4" name="Footer Placeholder 1"/>
          <p:cNvSpPr>
            <a:spLocks noGrp="1"/>
          </p:cNvSpPr>
          <p:nvPr>
            <p:ph type="ftr" sz="quarter" idx="3"/>
          </p:nvPr>
        </p:nvSpPr>
        <p:spPr>
          <a:xfrm>
            <a:off x="0" y="6489700"/>
            <a:ext cx="3086100" cy="365125"/>
          </a:xfrm>
          <a:prstGeom prst="rect">
            <a:avLst/>
          </a:prstGeom>
        </p:spPr>
        <p:txBody>
          <a:bodyPr vert="horz" lIns="91440" tIns="45720" rIns="91440" bIns="45720" rtlCol="0" anchor="ctr"/>
          <a:lstStyle>
            <a:lvl1pPr algn="l">
              <a:defRPr sz="900">
                <a:solidFill>
                  <a:schemeClr val="tx1"/>
                </a:solidFill>
              </a:defRPr>
            </a:lvl1pPr>
          </a:lstStyle>
          <a:p>
            <a:r>
              <a:rPr lang="en-US" smtClean="0"/>
              <a:t>© 2016 Pearson Education, Inc.</a:t>
            </a:r>
            <a:endParaRPr lang="en-US" dirty="0"/>
          </a:p>
        </p:txBody>
      </p:sp>
      <p:cxnSp>
        <p:nvCxnSpPr>
          <p:cNvPr id="5" name="Straight Connector 4"/>
          <p:cNvCxnSpPr/>
          <p:nvPr/>
        </p:nvCxnSpPr>
        <p:spPr bwMode="auto">
          <a:xfrm>
            <a:off x="0" y="6489700"/>
            <a:ext cx="9144000" cy="0"/>
          </a:xfrm>
          <a:prstGeom prst="line">
            <a:avLst/>
          </a:prstGeom>
          <a:solidFill>
            <a:schemeClr val="accent1"/>
          </a:solidFill>
          <a:ln w="28575" cap="flat" cmpd="sng" algn="ctr">
            <a:solidFill>
              <a:schemeClr val="tx2"/>
            </a:solidFill>
            <a:prstDash val="solid"/>
            <a:round/>
            <a:headEnd type="none" w="med" len="med"/>
            <a:tailEnd type="none" w="med" len="med"/>
          </a:ln>
          <a:effectLst/>
        </p:spPr>
      </p:cxnSp>
    </p:spTree>
    <p:extLst>
      <p:ext uri="{BB962C8B-B14F-4D97-AF65-F5344CB8AC3E}">
        <p14:creationId xmlns:p14="http://schemas.microsoft.com/office/powerpoint/2010/main" val="26751604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5 line 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82563" y="182562"/>
            <a:ext cx="8775700" cy="1985871"/>
          </a:xfrm>
        </p:spPr>
        <p:txBody>
          <a:bodyPr/>
          <a:lstStyle>
            <a:lvl1pPr>
              <a:defRPr sz="2800"/>
            </a:lvl1pPr>
          </a:lstStyle>
          <a:p>
            <a:r>
              <a:rPr lang="en-US" dirty="0" smtClean="0"/>
              <a:t>Click to edit Master title style</a:t>
            </a:r>
            <a:endParaRPr lang="en-US" dirty="0"/>
          </a:p>
        </p:txBody>
      </p:sp>
      <p:sp>
        <p:nvSpPr>
          <p:cNvPr id="3" name="Content Placeholder 2"/>
          <p:cNvSpPr>
            <a:spLocks noGrp="1"/>
          </p:cNvSpPr>
          <p:nvPr>
            <p:ph idx="1"/>
          </p:nvPr>
        </p:nvSpPr>
        <p:spPr>
          <a:xfrm>
            <a:off x="144463" y="2307771"/>
            <a:ext cx="8775700" cy="4045404"/>
          </a:xfrm>
        </p:spPr>
        <p:txBody>
          <a:bodyPr/>
          <a:lstStyle>
            <a:lvl1pPr marL="571500" indent="-514350">
              <a:buFont typeface="+mj-lt"/>
              <a:buAutoNum type="alphaUcPeriod"/>
              <a:defRPr/>
            </a:lvl1pPr>
          </a:lstStyle>
          <a:p>
            <a:pPr lvl="0"/>
            <a:r>
              <a:rPr lang="en-US" dirty="0" smtClean="0"/>
              <a:t>Click to edit Master text styles</a:t>
            </a:r>
          </a:p>
        </p:txBody>
      </p:sp>
      <p:sp>
        <p:nvSpPr>
          <p:cNvPr id="4" name="Footer Placeholder 1"/>
          <p:cNvSpPr>
            <a:spLocks noGrp="1"/>
          </p:cNvSpPr>
          <p:nvPr>
            <p:ph type="ftr" sz="quarter" idx="3"/>
          </p:nvPr>
        </p:nvSpPr>
        <p:spPr>
          <a:xfrm>
            <a:off x="0" y="6489700"/>
            <a:ext cx="3086100" cy="365125"/>
          </a:xfrm>
          <a:prstGeom prst="rect">
            <a:avLst/>
          </a:prstGeom>
        </p:spPr>
        <p:txBody>
          <a:bodyPr vert="horz" lIns="91440" tIns="45720" rIns="91440" bIns="45720" rtlCol="0" anchor="ctr"/>
          <a:lstStyle>
            <a:lvl1pPr algn="l">
              <a:defRPr sz="900">
                <a:solidFill>
                  <a:schemeClr val="tx1"/>
                </a:solidFill>
              </a:defRPr>
            </a:lvl1pPr>
          </a:lstStyle>
          <a:p>
            <a:r>
              <a:rPr lang="en-US" smtClean="0"/>
              <a:t>© 2016 Pearson Education, Inc.</a:t>
            </a:r>
            <a:endParaRPr lang="en-US" dirty="0"/>
          </a:p>
        </p:txBody>
      </p:sp>
      <p:cxnSp>
        <p:nvCxnSpPr>
          <p:cNvPr id="5" name="Straight Connector 4"/>
          <p:cNvCxnSpPr/>
          <p:nvPr/>
        </p:nvCxnSpPr>
        <p:spPr bwMode="auto">
          <a:xfrm>
            <a:off x="0" y="6489700"/>
            <a:ext cx="9144000" cy="0"/>
          </a:xfrm>
          <a:prstGeom prst="line">
            <a:avLst/>
          </a:prstGeom>
          <a:solidFill>
            <a:schemeClr val="accent1"/>
          </a:solidFill>
          <a:ln w="28575" cap="flat" cmpd="sng" algn="ctr">
            <a:solidFill>
              <a:schemeClr val="tx2"/>
            </a:solidFill>
            <a:prstDash val="solid"/>
            <a:round/>
            <a:headEnd type="none" w="med" len="med"/>
            <a:tailEnd type="none" w="med" len="med"/>
          </a:ln>
          <a:effectLst/>
        </p:spPr>
      </p:cxnSp>
    </p:spTree>
    <p:extLst>
      <p:ext uri="{BB962C8B-B14F-4D97-AF65-F5344CB8AC3E}">
        <p14:creationId xmlns:p14="http://schemas.microsoft.com/office/powerpoint/2010/main" val="21419330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Footer Placeholder 1"/>
          <p:cNvSpPr>
            <a:spLocks noGrp="1"/>
          </p:cNvSpPr>
          <p:nvPr>
            <p:ph type="ftr" sz="quarter" idx="3"/>
          </p:nvPr>
        </p:nvSpPr>
        <p:spPr>
          <a:xfrm>
            <a:off x="0" y="6489700"/>
            <a:ext cx="3086100" cy="365125"/>
          </a:xfrm>
          <a:prstGeom prst="rect">
            <a:avLst/>
          </a:prstGeom>
        </p:spPr>
        <p:txBody>
          <a:bodyPr vert="horz" lIns="91440" tIns="45720" rIns="91440" bIns="45720" rtlCol="0" anchor="ctr"/>
          <a:lstStyle>
            <a:lvl1pPr algn="l">
              <a:defRPr sz="900">
                <a:solidFill>
                  <a:schemeClr val="tx1"/>
                </a:solidFill>
              </a:defRPr>
            </a:lvl1pPr>
          </a:lstStyle>
          <a:p>
            <a:r>
              <a:rPr lang="en-US" smtClean="0"/>
              <a:t>© 2016 Pearson Education, Inc.</a:t>
            </a:r>
            <a:endParaRPr lang="en-US" dirty="0"/>
          </a:p>
        </p:txBody>
      </p:sp>
      <p:cxnSp>
        <p:nvCxnSpPr>
          <p:cNvPr id="4" name="Straight Connector 3"/>
          <p:cNvCxnSpPr/>
          <p:nvPr/>
        </p:nvCxnSpPr>
        <p:spPr bwMode="auto">
          <a:xfrm>
            <a:off x="0" y="6489700"/>
            <a:ext cx="9144000" cy="0"/>
          </a:xfrm>
          <a:prstGeom prst="line">
            <a:avLst/>
          </a:prstGeom>
          <a:solidFill>
            <a:schemeClr val="accent1"/>
          </a:solidFill>
          <a:ln w="28575" cap="flat" cmpd="sng" algn="ctr">
            <a:solidFill>
              <a:schemeClr val="tx2"/>
            </a:solidFill>
            <a:prstDash val="solid"/>
            <a:round/>
            <a:headEnd type="none" w="med" len="med"/>
            <a:tailEnd type="none" w="med" len="med"/>
          </a:ln>
          <a:effectLst/>
        </p:spPr>
      </p:cxnSp>
    </p:spTree>
    <p:extLst>
      <p:ext uri="{BB962C8B-B14F-4D97-AF65-F5344CB8AC3E}">
        <p14:creationId xmlns:p14="http://schemas.microsoft.com/office/powerpoint/2010/main" val="38704917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Footer Placeholder 1"/>
          <p:cNvSpPr>
            <a:spLocks noGrp="1"/>
          </p:cNvSpPr>
          <p:nvPr>
            <p:ph type="ftr" sz="quarter" idx="3"/>
          </p:nvPr>
        </p:nvSpPr>
        <p:spPr>
          <a:xfrm>
            <a:off x="0" y="6489700"/>
            <a:ext cx="3086100" cy="365125"/>
          </a:xfrm>
          <a:prstGeom prst="rect">
            <a:avLst/>
          </a:prstGeom>
        </p:spPr>
        <p:txBody>
          <a:bodyPr vert="horz" lIns="91440" tIns="45720" rIns="91440" bIns="45720" rtlCol="0" anchor="ctr"/>
          <a:lstStyle>
            <a:lvl1pPr algn="l">
              <a:defRPr sz="900">
                <a:solidFill>
                  <a:schemeClr val="tx1"/>
                </a:solidFill>
              </a:defRPr>
            </a:lvl1pPr>
          </a:lstStyle>
          <a:p>
            <a:r>
              <a:rPr lang="en-US" smtClean="0"/>
              <a:t>© 2016 Pearson Education, Inc.</a:t>
            </a:r>
            <a:endParaRPr lang="en-US" dirty="0"/>
          </a:p>
        </p:txBody>
      </p:sp>
      <p:cxnSp>
        <p:nvCxnSpPr>
          <p:cNvPr id="3" name="Straight Connector 2"/>
          <p:cNvCxnSpPr/>
          <p:nvPr/>
        </p:nvCxnSpPr>
        <p:spPr bwMode="auto">
          <a:xfrm>
            <a:off x="0" y="6489700"/>
            <a:ext cx="9144000" cy="0"/>
          </a:xfrm>
          <a:prstGeom prst="line">
            <a:avLst/>
          </a:prstGeom>
          <a:solidFill>
            <a:schemeClr val="accent1"/>
          </a:solidFill>
          <a:ln w="28575" cap="flat" cmpd="sng" algn="ctr">
            <a:solidFill>
              <a:schemeClr val="tx2"/>
            </a:solidFill>
            <a:prstDash val="solid"/>
            <a:round/>
            <a:headEnd type="none" w="med" len="med"/>
            <a:tailEnd type="none" w="med" len="med"/>
          </a:ln>
          <a:effectLst/>
        </p:spPr>
      </p:cxnSp>
    </p:spTree>
    <p:extLst>
      <p:ext uri="{BB962C8B-B14F-4D97-AF65-F5344CB8AC3E}">
        <p14:creationId xmlns:p14="http://schemas.microsoft.com/office/powerpoint/2010/main" val="42064946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7"/>
          <p:cNvSpPr>
            <a:spLocks noGrp="1" noChangeArrowheads="1"/>
          </p:cNvSpPr>
          <p:nvPr>
            <p:ph type="title"/>
          </p:nvPr>
        </p:nvSpPr>
        <p:spPr bwMode="auto">
          <a:xfrm>
            <a:off x="182563" y="182563"/>
            <a:ext cx="8775700"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r>
              <a:rPr lang="en-US" altLang="en-US" dirty="0" smtClean="0"/>
              <a:t>Click to edit Master title style</a:t>
            </a:r>
          </a:p>
        </p:txBody>
      </p:sp>
      <p:sp>
        <p:nvSpPr>
          <p:cNvPr id="1027" name="Rectangle 8"/>
          <p:cNvSpPr>
            <a:spLocks noGrp="1" noChangeArrowheads="1"/>
          </p:cNvSpPr>
          <p:nvPr>
            <p:ph type="body" idx="1"/>
          </p:nvPr>
        </p:nvSpPr>
        <p:spPr bwMode="auto">
          <a:xfrm>
            <a:off x="144463" y="1123950"/>
            <a:ext cx="8775700" cy="5229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137160" bIns="0" numCol="1" anchor="t" anchorCtr="0" compatLnSpc="1">
            <a:prstTxWarp prst="textNoShape">
              <a:avLst/>
            </a:prstTxWarp>
          </a:bodyPr>
          <a:lstStyle/>
          <a:p>
            <a:pPr lvl="0"/>
            <a:r>
              <a:rPr lang="en-US" altLang="en-US" dirty="0" smtClean="0"/>
              <a:t>Click to edit Master text styles</a:t>
            </a:r>
          </a:p>
          <a:p>
            <a:pPr lvl="1"/>
            <a:r>
              <a:rPr lang="en-US" altLang="en-US" dirty="0" smtClean="0"/>
              <a:t>Second level</a:t>
            </a:r>
          </a:p>
          <a:p>
            <a:pPr lvl="2"/>
            <a:r>
              <a:rPr lang="en-US" altLang="en-US" dirty="0" smtClean="0"/>
              <a:t>Third level</a:t>
            </a:r>
          </a:p>
          <a:p>
            <a:pPr lvl="3"/>
            <a:r>
              <a:rPr lang="en-US" altLang="en-US" dirty="0" smtClean="0"/>
              <a:t>Fourth level</a:t>
            </a:r>
          </a:p>
          <a:p>
            <a:pPr lvl="4"/>
            <a:r>
              <a:rPr lang="en-US" altLang="en-US" dirty="0" smtClean="0"/>
              <a:t>Fifth level</a:t>
            </a:r>
          </a:p>
        </p:txBody>
      </p:sp>
      <p:sp>
        <p:nvSpPr>
          <p:cNvPr id="2" name="Footer Placeholder 1"/>
          <p:cNvSpPr>
            <a:spLocks noGrp="1"/>
          </p:cNvSpPr>
          <p:nvPr>
            <p:ph type="ftr" sz="quarter" idx="3"/>
          </p:nvPr>
        </p:nvSpPr>
        <p:spPr>
          <a:xfrm>
            <a:off x="0" y="6489700"/>
            <a:ext cx="3086100" cy="365125"/>
          </a:xfrm>
          <a:prstGeom prst="rect">
            <a:avLst/>
          </a:prstGeom>
        </p:spPr>
        <p:txBody>
          <a:bodyPr vert="horz" lIns="91440" tIns="45720" rIns="91440" bIns="45720" rtlCol="0" anchor="ctr"/>
          <a:lstStyle>
            <a:lvl1pPr algn="l">
              <a:defRPr sz="900">
                <a:solidFill>
                  <a:schemeClr val="tx1"/>
                </a:solidFill>
              </a:defRPr>
            </a:lvl1pPr>
          </a:lstStyle>
          <a:p>
            <a:r>
              <a:rPr lang="en-US" smtClean="0"/>
              <a:t>© 2016 Pearson Education, Inc.</a:t>
            </a:r>
            <a:endParaRPr lang="en-US" dirty="0"/>
          </a:p>
        </p:txBody>
      </p:sp>
    </p:spTree>
    <p:extLst>
      <p:ext uri="{BB962C8B-B14F-4D97-AF65-F5344CB8AC3E}">
        <p14:creationId xmlns:p14="http://schemas.microsoft.com/office/powerpoint/2010/main" val="4090097572"/>
      </p:ext>
    </p:extLst>
  </p:cSld>
  <p:clrMap bg1="lt1" tx1="dk1" bg2="lt2" tx2="dk2" accent1="accent1" accent2="accent2" accent3="accent3" accent4="accent4" accent5="accent5" accent6="accent6" hlink="hlink" folHlink="folHlink"/>
  <p:sldLayoutIdLst>
    <p:sldLayoutId id="2147483699" r:id="rId1"/>
    <p:sldLayoutId id="2147483700" r:id="rId2"/>
    <p:sldLayoutId id="2147483703" r:id="rId3"/>
    <p:sldLayoutId id="2147483704" r:id="rId4"/>
    <p:sldLayoutId id="2147483705" r:id="rId5"/>
    <p:sldLayoutId id="2147483701" r:id="rId6"/>
    <p:sldLayoutId id="2147483702" r:id="rId7"/>
  </p:sldLayoutIdLst>
  <p:timing>
    <p:tnLst>
      <p:par>
        <p:cTn id="1" dur="indefinite" restart="never" nodeType="tmRoot"/>
      </p:par>
    </p:tnLst>
  </p:timing>
  <p:hf sldNum="0" hdr="0" dt="0"/>
  <p:txStyles>
    <p:titleStyle>
      <a:lvl1pPr marL="0" indent="0" algn="l" rtl="0" eaLnBrk="1" fontAlgn="base" hangingPunct="1">
        <a:lnSpc>
          <a:spcPct val="90000"/>
        </a:lnSpc>
        <a:spcBef>
          <a:spcPct val="0"/>
        </a:spcBef>
        <a:spcAft>
          <a:spcPct val="0"/>
        </a:spcAft>
        <a:defRPr sz="2800" b="1">
          <a:solidFill>
            <a:schemeClr val="tx2"/>
          </a:solidFill>
          <a:latin typeface="+mj-lt"/>
          <a:ea typeface="+mj-ea"/>
          <a:cs typeface="+mj-cs"/>
        </a:defRPr>
      </a:lvl1pPr>
      <a:lvl2pPr marL="450850" indent="-450850" algn="l" rtl="0" eaLnBrk="1" fontAlgn="base" hangingPunct="1">
        <a:lnSpc>
          <a:spcPct val="90000"/>
        </a:lnSpc>
        <a:spcBef>
          <a:spcPct val="0"/>
        </a:spcBef>
        <a:spcAft>
          <a:spcPct val="0"/>
        </a:spcAft>
        <a:defRPr sz="3200" b="1">
          <a:solidFill>
            <a:schemeClr val="tx1"/>
          </a:solidFill>
          <a:latin typeface="Times New Roman" charset="0"/>
          <a:ea typeface="Arial" charset="0"/>
          <a:cs typeface="Arial" charset="0"/>
        </a:defRPr>
      </a:lvl2pPr>
      <a:lvl3pPr marL="450850" indent="-450850" algn="l" rtl="0" eaLnBrk="1" fontAlgn="base" hangingPunct="1">
        <a:lnSpc>
          <a:spcPct val="90000"/>
        </a:lnSpc>
        <a:spcBef>
          <a:spcPct val="0"/>
        </a:spcBef>
        <a:spcAft>
          <a:spcPct val="0"/>
        </a:spcAft>
        <a:defRPr sz="3200" b="1">
          <a:solidFill>
            <a:schemeClr val="tx1"/>
          </a:solidFill>
          <a:latin typeface="Times New Roman" charset="0"/>
          <a:ea typeface="Arial" charset="0"/>
          <a:cs typeface="Arial" charset="0"/>
        </a:defRPr>
      </a:lvl3pPr>
      <a:lvl4pPr marL="450850" indent="-450850" algn="l" rtl="0" eaLnBrk="1" fontAlgn="base" hangingPunct="1">
        <a:lnSpc>
          <a:spcPct val="90000"/>
        </a:lnSpc>
        <a:spcBef>
          <a:spcPct val="0"/>
        </a:spcBef>
        <a:spcAft>
          <a:spcPct val="0"/>
        </a:spcAft>
        <a:defRPr sz="3200" b="1">
          <a:solidFill>
            <a:schemeClr val="tx1"/>
          </a:solidFill>
          <a:latin typeface="Times New Roman" charset="0"/>
          <a:ea typeface="Arial" charset="0"/>
          <a:cs typeface="Arial" charset="0"/>
        </a:defRPr>
      </a:lvl4pPr>
      <a:lvl5pPr marL="450850" indent="-450850" algn="l" rtl="0" eaLnBrk="1" fontAlgn="base" hangingPunct="1">
        <a:lnSpc>
          <a:spcPct val="90000"/>
        </a:lnSpc>
        <a:spcBef>
          <a:spcPct val="0"/>
        </a:spcBef>
        <a:spcAft>
          <a:spcPct val="0"/>
        </a:spcAft>
        <a:defRPr sz="3200" b="1">
          <a:solidFill>
            <a:schemeClr val="tx1"/>
          </a:solidFill>
          <a:latin typeface="Times New Roman" charset="0"/>
          <a:ea typeface="Arial" charset="0"/>
          <a:cs typeface="Arial" charset="0"/>
        </a:defRPr>
      </a:lvl5pPr>
      <a:lvl6pPr marL="908050" indent="-450850" algn="l" rtl="0" eaLnBrk="1" fontAlgn="base" hangingPunct="1">
        <a:lnSpc>
          <a:spcPct val="90000"/>
        </a:lnSpc>
        <a:spcBef>
          <a:spcPct val="0"/>
        </a:spcBef>
        <a:spcAft>
          <a:spcPct val="0"/>
        </a:spcAft>
        <a:defRPr sz="3000" b="1">
          <a:solidFill>
            <a:schemeClr val="tx2"/>
          </a:solidFill>
          <a:latin typeface="Times New Roman" charset="0"/>
          <a:ea typeface="Arial" charset="0"/>
          <a:cs typeface="Arial" charset="0"/>
        </a:defRPr>
      </a:lvl6pPr>
      <a:lvl7pPr marL="1365250" indent="-450850" algn="l" rtl="0" eaLnBrk="1" fontAlgn="base" hangingPunct="1">
        <a:lnSpc>
          <a:spcPct val="90000"/>
        </a:lnSpc>
        <a:spcBef>
          <a:spcPct val="0"/>
        </a:spcBef>
        <a:spcAft>
          <a:spcPct val="0"/>
        </a:spcAft>
        <a:defRPr sz="3000" b="1">
          <a:solidFill>
            <a:schemeClr val="tx2"/>
          </a:solidFill>
          <a:latin typeface="Times New Roman" charset="0"/>
          <a:ea typeface="Arial" charset="0"/>
          <a:cs typeface="Arial" charset="0"/>
        </a:defRPr>
      </a:lvl7pPr>
      <a:lvl8pPr marL="1822450" indent="-450850" algn="l" rtl="0" eaLnBrk="1" fontAlgn="base" hangingPunct="1">
        <a:lnSpc>
          <a:spcPct val="90000"/>
        </a:lnSpc>
        <a:spcBef>
          <a:spcPct val="0"/>
        </a:spcBef>
        <a:spcAft>
          <a:spcPct val="0"/>
        </a:spcAft>
        <a:defRPr sz="3000" b="1">
          <a:solidFill>
            <a:schemeClr val="tx2"/>
          </a:solidFill>
          <a:latin typeface="Times New Roman" charset="0"/>
          <a:ea typeface="Arial" charset="0"/>
          <a:cs typeface="Arial" charset="0"/>
        </a:defRPr>
      </a:lvl8pPr>
      <a:lvl9pPr marL="2279650" indent="-450850" algn="l" rtl="0" eaLnBrk="1" fontAlgn="base" hangingPunct="1">
        <a:lnSpc>
          <a:spcPct val="90000"/>
        </a:lnSpc>
        <a:spcBef>
          <a:spcPct val="0"/>
        </a:spcBef>
        <a:spcAft>
          <a:spcPct val="0"/>
        </a:spcAft>
        <a:defRPr sz="3000" b="1">
          <a:solidFill>
            <a:schemeClr val="tx2"/>
          </a:solidFill>
          <a:latin typeface="Times New Roman" charset="0"/>
          <a:ea typeface="Arial" charset="0"/>
          <a:cs typeface="Arial" charset="0"/>
        </a:defRPr>
      </a:lvl9pPr>
    </p:titleStyle>
    <p:bodyStyle>
      <a:lvl1pPr marL="400050" indent="-342900" algn="l" rtl="0" eaLnBrk="1" fontAlgn="base" hangingPunct="1">
        <a:spcBef>
          <a:spcPts val="0"/>
        </a:spcBef>
        <a:spcAft>
          <a:spcPct val="20000"/>
        </a:spcAft>
        <a:buClr>
          <a:schemeClr val="tx2"/>
        </a:buClr>
        <a:buFont typeface="Wingdings" panose="05000000000000000000" pitchFamily="2" charset="2"/>
        <a:buChar char="§"/>
        <a:defRPr sz="2600">
          <a:solidFill>
            <a:schemeClr val="tx1"/>
          </a:solidFill>
          <a:latin typeface="Arial" charset="0"/>
          <a:ea typeface="+mn-ea"/>
          <a:cs typeface="+mn-cs"/>
        </a:defRPr>
      </a:lvl1pPr>
      <a:lvl2pPr marL="800100" indent="-341313" algn="l" rtl="0" eaLnBrk="1" fontAlgn="base" hangingPunct="1">
        <a:spcBef>
          <a:spcPts val="0"/>
        </a:spcBef>
        <a:spcAft>
          <a:spcPct val="20000"/>
        </a:spcAft>
        <a:buClr>
          <a:schemeClr val="tx2"/>
        </a:buClr>
        <a:buFont typeface="Wingdings" panose="05000000000000000000" pitchFamily="2" charset="2"/>
        <a:buChar char="§"/>
        <a:defRPr sz="2600">
          <a:solidFill>
            <a:schemeClr val="tx1"/>
          </a:solidFill>
          <a:latin typeface="Arial" charset="0"/>
          <a:ea typeface="+mn-ea"/>
          <a:cs typeface="+mn-cs"/>
        </a:defRPr>
      </a:lvl2pPr>
      <a:lvl3pPr marL="1257300" indent="-339725" algn="l" rtl="0" eaLnBrk="1" fontAlgn="base" hangingPunct="1">
        <a:spcBef>
          <a:spcPts val="0"/>
        </a:spcBef>
        <a:spcAft>
          <a:spcPct val="20000"/>
        </a:spcAft>
        <a:buClr>
          <a:schemeClr val="tx2"/>
        </a:buClr>
        <a:buFont typeface="Wingdings" panose="05000000000000000000" pitchFamily="2" charset="2"/>
        <a:buChar char="§"/>
        <a:defRPr sz="2400">
          <a:solidFill>
            <a:schemeClr val="tx1"/>
          </a:solidFill>
          <a:latin typeface="Arial" charset="0"/>
          <a:ea typeface="+mn-ea"/>
          <a:cs typeface="+mn-cs"/>
        </a:defRPr>
      </a:lvl3pPr>
      <a:lvl4pPr marL="1714500" indent="-347663" algn="l" rtl="0" eaLnBrk="1" fontAlgn="base" hangingPunct="1">
        <a:spcBef>
          <a:spcPts val="0"/>
        </a:spcBef>
        <a:spcAft>
          <a:spcPct val="20000"/>
        </a:spcAft>
        <a:buClr>
          <a:schemeClr val="tx2"/>
        </a:buClr>
        <a:buFont typeface="Wingdings" panose="05000000000000000000" pitchFamily="2" charset="2"/>
        <a:buChar char="§"/>
        <a:tabLst/>
        <a:defRPr sz="2200">
          <a:solidFill>
            <a:schemeClr val="tx1"/>
          </a:solidFill>
          <a:latin typeface="Arial" charset="0"/>
          <a:ea typeface="+mn-ea"/>
          <a:cs typeface="+mn-cs"/>
        </a:defRPr>
      </a:lvl4pPr>
      <a:lvl5pPr marL="2171700" indent="-347663" algn="l" rtl="0" eaLnBrk="1" fontAlgn="base" hangingPunct="1">
        <a:spcBef>
          <a:spcPts val="0"/>
        </a:spcBef>
        <a:spcAft>
          <a:spcPct val="20000"/>
        </a:spcAft>
        <a:buClr>
          <a:schemeClr val="tx2"/>
        </a:buClr>
        <a:buFont typeface="Wingdings" panose="05000000000000000000" pitchFamily="2" charset="2"/>
        <a:buChar char="§"/>
        <a:defRPr sz="2200">
          <a:solidFill>
            <a:schemeClr val="tx1"/>
          </a:solidFill>
          <a:latin typeface="Arial" charset="0"/>
          <a:ea typeface="+mn-ea"/>
          <a:cs typeface="+mn-cs"/>
        </a:defRPr>
      </a:lvl5pPr>
      <a:lvl6pPr marL="3316288" indent="-347663" algn="l" rtl="0" eaLnBrk="1" fontAlgn="base" hangingPunct="1">
        <a:spcBef>
          <a:spcPct val="45000"/>
        </a:spcBef>
        <a:spcAft>
          <a:spcPct val="20000"/>
        </a:spcAft>
        <a:buClr>
          <a:schemeClr val="tx2"/>
        </a:buClr>
        <a:buFont typeface="Wingdings" charset="2"/>
        <a:buChar char="§"/>
        <a:defRPr sz="2000">
          <a:solidFill>
            <a:schemeClr val="tx1"/>
          </a:solidFill>
          <a:latin typeface="+mn-lt"/>
          <a:ea typeface="+mn-ea"/>
          <a:cs typeface="+mn-cs"/>
        </a:defRPr>
      </a:lvl6pPr>
      <a:lvl7pPr marL="3773488" indent="-347663" algn="l" rtl="0" eaLnBrk="1" fontAlgn="base" hangingPunct="1">
        <a:spcBef>
          <a:spcPct val="45000"/>
        </a:spcBef>
        <a:spcAft>
          <a:spcPct val="20000"/>
        </a:spcAft>
        <a:buClr>
          <a:schemeClr val="tx2"/>
        </a:buClr>
        <a:buFont typeface="Wingdings" charset="2"/>
        <a:buChar char="§"/>
        <a:defRPr sz="2000">
          <a:solidFill>
            <a:schemeClr val="tx1"/>
          </a:solidFill>
          <a:latin typeface="+mn-lt"/>
          <a:ea typeface="+mn-ea"/>
          <a:cs typeface="+mn-cs"/>
        </a:defRPr>
      </a:lvl7pPr>
      <a:lvl8pPr marL="4230688" indent="-347663" algn="l" rtl="0" eaLnBrk="1" fontAlgn="base" hangingPunct="1">
        <a:spcBef>
          <a:spcPct val="45000"/>
        </a:spcBef>
        <a:spcAft>
          <a:spcPct val="20000"/>
        </a:spcAft>
        <a:buClr>
          <a:schemeClr val="tx2"/>
        </a:buClr>
        <a:buFont typeface="Wingdings" charset="2"/>
        <a:buChar char="§"/>
        <a:defRPr sz="2000">
          <a:solidFill>
            <a:schemeClr val="tx1"/>
          </a:solidFill>
          <a:latin typeface="+mn-lt"/>
          <a:ea typeface="+mn-ea"/>
          <a:cs typeface="+mn-cs"/>
        </a:defRPr>
      </a:lvl8pPr>
      <a:lvl9pPr marL="4687888" indent="-347663" algn="l" rtl="0" eaLnBrk="1" fontAlgn="base" hangingPunct="1">
        <a:spcBef>
          <a:spcPct val="45000"/>
        </a:spcBef>
        <a:spcAft>
          <a:spcPct val="20000"/>
        </a:spcAft>
        <a:buClr>
          <a:schemeClr val="tx2"/>
        </a:buClr>
        <a:buFont typeface="Wingdings" charset="2"/>
        <a:buChar char="§"/>
        <a:defRPr sz="20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5.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5.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5.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5.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1"/>
          </p:nvPr>
        </p:nvSpPr>
        <p:spPr/>
        <p:txBody>
          <a:bodyPr/>
          <a:lstStyle/>
          <a:p>
            <a:r>
              <a:rPr lang="en-US" altLang="en-US" dirty="0"/>
              <a:t>The Origin </a:t>
            </a:r>
            <a:br>
              <a:rPr lang="en-US" altLang="en-US" dirty="0"/>
            </a:br>
            <a:r>
              <a:rPr lang="en-US" altLang="en-US" dirty="0"/>
              <a:t>of Species</a:t>
            </a:r>
          </a:p>
        </p:txBody>
      </p:sp>
      <p:sp>
        <p:nvSpPr>
          <p:cNvPr id="3" name="Text Placeholder 2"/>
          <p:cNvSpPr>
            <a:spLocks noGrp="1"/>
          </p:cNvSpPr>
          <p:nvPr>
            <p:ph type="body" sz="quarter" idx="12"/>
          </p:nvPr>
        </p:nvSpPr>
        <p:spPr/>
        <p:txBody>
          <a:bodyPr/>
          <a:lstStyle/>
          <a:p>
            <a:r>
              <a:rPr lang="en-US" dirty="0" smtClean="0"/>
              <a:t>22</a:t>
            </a:r>
            <a:endParaRPr lang="en-US" dirty="0"/>
          </a:p>
        </p:txBody>
      </p:sp>
    </p:spTree>
    <p:extLst>
      <p:ext uri="{BB962C8B-B14F-4D97-AF65-F5344CB8AC3E}">
        <p14:creationId xmlns:p14="http://schemas.microsoft.com/office/powerpoint/2010/main" val="398704485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r>
              <a:rPr lang="en-US" altLang="en-US" dirty="0" smtClean="0"/>
              <a:t>You spot a sea snake while you are in a boat on the ocean and note how similar it looks to a snake that lives in central Illinois. However, you know that they are most likely separate species due to which of the following reproductive barriers?</a:t>
            </a:r>
          </a:p>
        </p:txBody>
      </p:sp>
      <p:sp>
        <p:nvSpPr>
          <p:cNvPr id="12291" name="Rectangle 3"/>
          <p:cNvSpPr>
            <a:spLocks noGrp="1" noChangeArrowheads="1"/>
          </p:cNvSpPr>
          <p:nvPr>
            <p:ph idx="1"/>
          </p:nvPr>
        </p:nvSpPr>
        <p:spPr/>
        <p:txBody>
          <a:bodyPr/>
          <a:lstStyle/>
          <a:p>
            <a:r>
              <a:rPr lang="en-US" altLang="en-US" smtClean="0"/>
              <a:t>behavioral isolation</a:t>
            </a:r>
          </a:p>
          <a:p>
            <a:r>
              <a:rPr lang="en-US" altLang="en-US" smtClean="0"/>
              <a:t>gametic isolation</a:t>
            </a:r>
          </a:p>
          <a:p>
            <a:r>
              <a:rPr lang="en-US" altLang="en-US" smtClean="0"/>
              <a:t>ecological/habitat isolation</a:t>
            </a:r>
          </a:p>
          <a:p>
            <a:r>
              <a:rPr lang="en-US" altLang="en-US" smtClean="0"/>
              <a:t>temporal isolation</a:t>
            </a:r>
            <a:endParaRPr lang="en-US" altLang="en-US" dirty="0" smtClean="0"/>
          </a:p>
        </p:txBody>
      </p:sp>
      <p:sp>
        <p:nvSpPr>
          <p:cNvPr id="12292" name="Text Box 4"/>
          <p:cNvSpPr txBox="1">
            <a:spLocks noChangeArrowheads="1"/>
          </p:cNvSpPr>
          <p:nvPr/>
        </p:nvSpPr>
        <p:spPr bwMode="auto">
          <a:xfrm>
            <a:off x="6362700" y="5183188"/>
            <a:ext cx="1628775"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000">
                <a:solidFill>
                  <a:schemeClr val="tx1"/>
                </a:solidFill>
                <a:latin typeface="Arial" charset="0"/>
                <a:ea typeface="ＭＳ Ｐゴシック" pitchFamily="34" charset="-128"/>
                <a:cs typeface="Arial" charset="0"/>
              </a:defRPr>
            </a:lvl1pPr>
            <a:lvl2pPr marL="742950" indent="-285750">
              <a:defRPr sz="2600">
                <a:solidFill>
                  <a:schemeClr val="tx1"/>
                </a:solidFill>
                <a:latin typeface="Arial" charset="0"/>
                <a:ea typeface="Arial" charset="0"/>
                <a:cs typeface="Arial" charset="0"/>
              </a:defRPr>
            </a:lvl2pPr>
            <a:lvl3pPr marL="1143000" indent="-228600">
              <a:defRPr sz="2400">
                <a:solidFill>
                  <a:schemeClr val="tx1"/>
                </a:solidFill>
                <a:latin typeface="Arial" charset="0"/>
                <a:ea typeface="Arial" charset="0"/>
                <a:cs typeface="Arial" charset="0"/>
              </a:defRPr>
            </a:lvl3pPr>
            <a:lvl4pPr marL="1600200" indent="-228600">
              <a:defRPr sz="2200">
                <a:solidFill>
                  <a:schemeClr val="tx1"/>
                </a:solidFill>
                <a:latin typeface="Arial" charset="0"/>
                <a:ea typeface="Arial" charset="0"/>
                <a:cs typeface="Arial" charset="0"/>
              </a:defRPr>
            </a:lvl4pPr>
            <a:lvl5pPr marL="2057400" indent="-228600">
              <a:defRPr sz="2200">
                <a:solidFill>
                  <a:schemeClr val="tx1"/>
                </a:solidFill>
                <a:latin typeface="Arial" charset="0"/>
                <a:ea typeface="Arial" charset="0"/>
                <a:cs typeface="Arial" charset="0"/>
              </a:defRPr>
            </a:lvl5pPr>
            <a:lvl6pPr marL="2514600" indent="-228600" eaLnBrk="0" hangingPunct="0">
              <a:spcBef>
                <a:spcPct val="20000"/>
              </a:spcBef>
              <a:defRPr sz="2200">
                <a:solidFill>
                  <a:schemeClr val="tx1"/>
                </a:solidFill>
                <a:latin typeface="Arial" charset="0"/>
                <a:ea typeface="Arial" charset="0"/>
                <a:cs typeface="Arial" charset="0"/>
              </a:defRPr>
            </a:lvl6pPr>
            <a:lvl7pPr marL="2971800" indent="-228600" eaLnBrk="0" hangingPunct="0">
              <a:spcBef>
                <a:spcPct val="20000"/>
              </a:spcBef>
              <a:defRPr sz="2200">
                <a:solidFill>
                  <a:schemeClr val="tx1"/>
                </a:solidFill>
                <a:latin typeface="Arial" charset="0"/>
                <a:ea typeface="Arial" charset="0"/>
                <a:cs typeface="Arial" charset="0"/>
              </a:defRPr>
            </a:lvl7pPr>
            <a:lvl8pPr marL="3429000" indent="-228600" eaLnBrk="0" hangingPunct="0">
              <a:spcBef>
                <a:spcPct val="20000"/>
              </a:spcBef>
              <a:defRPr sz="2200">
                <a:solidFill>
                  <a:schemeClr val="tx1"/>
                </a:solidFill>
                <a:latin typeface="Arial" charset="0"/>
                <a:ea typeface="Arial" charset="0"/>
                <a:cs typeface="Arial" charset="0"/>
              </a:defRPr>
            </a:lvl8pPr>
            <a:lvl9pPr marL="3886200" indent="-228600" eaLnBrk="0" hangingPunct="0">
              <a:spcBef>
                <a:spcPct val="20000"/>
              </a:spcBef>
              <a:defRPr sz="2200">
                <a:solidFill>
                  <a:schemeClr val="tx1"/>
                </a:solidFill>
                <a:latin typeface="Arial" charset="0"/>
                <a:ea typeface="Arial" charset="0"/>
                <a:cs typeface="Arial" charset="0"/>
              </a:defRPr>
            </a:lvl9pPr>
          </a:lstStyle>
          <a:p>
            <a:pPr algn="r" eaLnBrk="0" hangingPunct="0"/>
            <a:endParaRPr lang="en-US" altLang="en-US" sz="1800"/>
          </a:p>
        </p:txBody>
      </p:sp>
      <p:sp>
        <p:nvSpPr>
          <p:cNvPr id="2" name="Footer Placeholder 1"/>
          <p:cNvSpPr>
            <a:spLocks noGrp="1"/>
          </p:cNvSpPr>
          <p:nvPr>
            <p:ph type="ftr" sz="quarter" idx="3"/>
          </p:nvPr>
        </p:nvSpPr>
        <p:spPr/>
        <p:txBody>
          <a:bodyPr/>
          <a:lstStyle/>
          <a:p>
            <a:r>
              <a:rPr lang="en-US" smtClean="0"/>
              <a:t>© 2016 Pearson Education, Inc.</a:t>
            </a:r>
            <a:endParaRPr lang="en-US" dirty="0"/>
          </a:p>
        </p:txBody>
      </p:sp>
    </p:spTree>
    <p:extLst>
      <p:ext uri="{BB962C8B-B14F-4D97-AF65-F5344CB8AC3E}">
        <p14:creationId xmlns:p14="http://schemas.microsoft.com/office/powerpoint/2010/main" val="241164824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r>
              <a:rPr lang="en-US" altLang="en-US" dirty="0"/>
              <a:t>You spot a sea snake while you are in a boat on the ocean and note how similar it looks to a snake that lives in central Illinois. However, you know that they are most likely separate species due to which of the following reproductive barriers?</a:t>
            </a:r>
            <a:endParaRPr lang="en-US" altLang="en-US" dirty="0" smtClean="0"/>
          </a:p>
        </p:txBody>
      </p:sp>
      <p:sp>
        <p:nvSpPr>
          <p:cNvPr id="13315" name="Rectangle 3"/>
          <p:cNvSpPr>
            <a:spLocks noGrp="1" noChangeArrowheads="1"/>
          </p:cNvSpPr>
          <p:nvPr>
            <p:ph idx="1"/>
          </p:nvPr>
        </p:nvSpPr>
        <p:spPr/>
        <p:txBody>
          <a:bodyPr/>
          <a:lstStyle/>
          <a:p>
            <a:r>
              <a:rPr lang="en-US" altLang="en-US" smtClean="0"/>
              <a:t>behavioral isolation</a:t>
            </a:r>
          </a:p>
          <a:p>
            <a:r>
              <a:rPr lang="en-US" altLang="en-US" smtClean="0"/>
              <a:t>gametic isolation</a:t>
            </a:r>
          </a:p>
          <a:p>
            <a:r>
              <a:rPr lang="en-US" altLang="en-US" b="1" smtClean="0"/>
              <a:t>ecological/habitat isolation</a:t>
            </a:r>
          </a:p>
          <a:p>
            <a:r>
              <a:rPr lang="en-US" altLang="en-US" smtClean="0"/>
              <a:t>temporal isolation</a:t>
            </a:r>
            <a:endParaRPr lang="en-US" altLang="en-US" dirty="0" smtClean="0"/>
          </a:p>
        </p:txBody>
      </p:sp>
      <p:sp>
        <p:nvSpPr>
          <p:cNvPr id="13316" name="Text Box 4"/>
          <p:cNvSpPr txBox="1">
            <a:spLocks noChangeArrowheads="1"/>
          </p:cNvSpPr>
          <p:nvPr/>
        </p:nvSpPr>
        <p:spPr bwMode="auto">
          <a:xfrm>
            <a:off x="6362700" y="5183188"/>
            <a:ext cx="1628775"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000">
                <a:solidFill>
                  <a:schemeClr val="tx1"/>
                </a:solidFill>
                <a:latin typeface="Arial" charset="0"/>
                <a:ea typeface="ＭＳ Ｐゴシック" pitchFamily="34" charset="-128"/>
                <a:cs typeface="Arial" charset="0"/>
              </a:defRPr>
            </a:lvl1pPr>
            <a:lvl2pPr marL="742950" indent="-285750">
              <a:defRPr sz="2600">
                <a:solidFill>
                  <a:schemeClr val="tx1"/>
                </a:solidFill>
                <a:latin typeface="Arial" charset="0"/>
                <a:ea typeface="Arial" charset="0"/>
                <a:cs typeface="Arial" charset="0"/>
              </a:defRPr>
            </a:lvl2pPr>
            <a:lvl3pPr marL="1143000" indent="-228600">
              <a:defRPr sz="2400">
                <a:solidFill>
                  <a:schemeClr val="tx1"/>
                </a:solidFill>
                <a:latin typeface="Arial" charset="0"/>
                <a:ea typeface="Arial" charset="0"/>
                <a:cs typeface="Arial" charset="0"/>
              </a:defRPr>
            </a:lvl3pPr>
            <a:lvl4pPr marL="1600200" indent="-228600">
              <a:defRPr sz="2200">
                <a:solidFill>
                  <a:schemeClr val="tx1"/>
                </a:solidFill>
                <a:latin typeface="Arial" charset="0"/>
                <a:ea typeface="Arial" charset="0"/>
                <a:cs typeface="Arial" charset="0"/>
              </a:defRPr>
            </a:lvl4pPr>
            <a:lvl5pPr marL="2057400" indent="-228600">
              <a:defRPr sz="2200">
                <a:solidFill>
                  <a:schemeClr val="tx1"/>
                </a:solidFill>
                <a:latin typeface="Arial" charset="0"/>
                <a:ea typeface="Arial" charset="0"/>
                <a:cs typeface="Arial" charset="0"/>
              </a:defRPr>
            </a:lvl5pPr>
            <a:lvl6pPr marL="2514600" indent="-228600" eaLnBrk="0" hangingPunct="0">
              <a:spcBef>
                <a:spcPct val="20000"/>
              </a:spcBef>
              <a:defRPr sz="2200">
                <a:solidFill>
                  <a:schemeClr val="tx1"/>
                </a:solidFill>
                <a:latin typeface="Arial" charset="0"/>
                <a:ea typeface="Arial" charset="0"/>
                <a:cs typeface="Arial" charset="0"/>
              </a:defRPr>
            </a:lvl6pPr>
            <a:lvl7pPr marL="2971800" indent="-228600" eaLnBrk="0" hangingPunct="0">
              <a:spcBef>
                <a:spcPct val="20000"/>
              </a:spcBef>
              <a:defRPr sz="2200">
                <a:solidFill>
                  <a:schemeClr val="tx1"/>
                </a:solidFill>
                <a:latin typeface="Arial" charset="0"/>
                <a:ea typeface="Arial" charset="0"/>
                <a:cs typeface="Arial" charset="0"/>
              </a:defRPr>
            </a:lvl7pPr>
            <a:lvl8pPr marL="3429000" indent="-228600" eaLnBrk="0" hangingPunct="0">
              <a:spcBef>
                <a:spcPct val="20000"/>
              </a:spcBef>
              <a:defRPr sz="2200">
                <a:solidFill>
                  <a:schemeClr val="tx1"/>
                </a:solidFill>
                <a:latin typeface="Arial" charset="0"/>
                <a:ea typeface="Arial" charset="0"/>
                <a:cs typeface="Arial" charset="0"/>
              </a:defRPr>
            </a:lvl8pPr>
            <a:lvl9pPr marL="3886200" indent="-228600" eaLnBrk="0" hangingPunct="0">
              <a:spcBef>
                <a:spcPct val="20000"/>
              </a:spcBef>
              <a:defRPr sz="2200">
                <a:solidFill>
                  <a:schemeClr val="tx1"/>
                </a:solidFill>
                <a:latin typeface="Arial" charset="0"/>
                <a:ea typeface="Arial" charset="0"/>
                <a:cs typeface="Arial" charset="0"/>
              </a:defRPr>
            </a:lvl9pPr>
          </a:lstStyle>
          <a:p>
            <a:pPr algn="r" eaLnBrk="0" hangingPunct="0"/>
            <a:endParaRPr lang="en-US" altLang="en-US" sz="1800"/>
          </a:p>
        </p:txBody>
      </p:sp>
      <p:sp>
        <p:nvSpPr>
          <p:cNvPr id="2" name="Footer Placeholder 1"/>
          <p:cNvSpPr>
            <a:spLocks noGrp="1"/>
          </p:cNvSpPr>
          <p:nvPr>
            <p:ph type="ftr" sz="quarter" idx="3"/>
          </p:nvPr>
        </p:nvSpPr>
        <p:spPr/>
        <p:txBody>
          <a:bodyPr/>
          <a:lstStyle/>
          <a:p>
            <a:r>
              <a:rPr lang="en-US" smtClean="0"/>
              <a:t>© 2016 Pearson Education, Inc.</a:t>
            </a:r>
            <a:endParaRPr lang="en-US" dirty="0"/>
          </a:p>
        </p:txBody>
      </p:sp>
    </p:spTree>
    <p:extLst>
      <p:ext uri="{BB962C8B-B14F-4D97-AF65-F5344CB8AC3E}">
        <p14:creationId xmlns:p14="http://schemas.microsoft.com/office/powerpoint/2010/main" val="351357910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r>
              <a:rPr lang="en-US" altLang="en-US" dirty="0" smtClean="0"/>
              <a:t>The century cactus flowers every 100 years. A similar cactus flowers every 50 years. If the 50-year-cactus pollen has the correct characteristics to fertilize the century cactus, which reproductive barrier will most likely be working against that possibility?</a:t>
            </a:r>
          </a:p>
        </p:txBody>
      </p:sp>
      <p:sp>
        <p:nvSpPr>
          <p:cNvPr id="14339" name="Rectangle 3"/>
          <p:cNvSpPr>
            <a:spLocks noGrp="1" noChangeArrowheads="1"/>
          </p:cNvSpPr>
          <p:nvPr>
            <p:ph idx="1"/>
          </p:nvPr>
        </p:nvSpPr>
        <p:spPr/>
        <p:txBody>
          <a:bodyPr/>
          <a:lstStyle/>
          <a:p>
            <a:r>
              <a:rPr lang="en-US" altLang="en-US" smtClean="0"/>
              <a:t>behavioral isolation</a:t>
            </a:r>
          </a:p>
          <a:p>
            <a:r>
              <a:rPr lang="en-US" altLang="en-US" smtClean="0"/>
              <a:t>gametic isolation</a:t>
            </a:r>
          </a:p>
          <a:p>
            <a:r>
              <a:rPr lang="en-US" altLang="en-US" smtClean="0"/>
              <a:t>ecological/habitat isolation</a:t>
            </a:r>
          </a:p>
          <a:p>
            <a:r>
              <a:rPr lang="en-US" altLang="en-US" smtClean="0"/>
              <a:t>temporal isolation</a:t>
            </a:r>
            <a:endParaRPr lang="en-US" altLang="en-US" dirty="0" smtClean="0"/>
          </a:p>
        </p:txBody>
      </p:sp>
      <p:sp>
        <p:nvSpPr>
          <p:cNvPr id="14340" name="Text Box 4"/>
          <p:cNvSpPr txBox="1">
            <a:spLocks noChangeArrowheads="1"/>
          </p:cNvSpPr>
          <p:nvPr/>
        </p:nvSpPr>
        <p:spPr bwMode="auto">
          <a:xfrm>
            <a:off x="6362700" y="5183188"/>
            <a:ext cx="1628775"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000">
                <a:solidFill>
                  <a:schemeClr val="tx1"/>
                </a:solidFill>
                <a:latin typeface="Arial" charset="0"/>
                <a:ea typeface="ＭＳ Ｐゴシック" pitchFamily="34" charset="-128"/>
                <a:cs typeface="Arial" charset="0"/>
              </a:defRPr>
            </a:lvl1pPr>
            <a:lvl2pPr marL="742950" indent="-285750">
              <a:defRPr sz="2600">
                <a:solidFill>
                  <a:schemeClr val="tx1"/>
                </a:solidFill>
                <a:latin typeface="Arial" charset="0"/>
                <a:ea typeface="Arial" charset="0"/>
                <a:cs typeface="Arial" charset="0"/>
              </a:defRPr>
            </a:lvl2pPr>
            <a:lvl3pPr marL="1143000" indent="-228600">
              <a:defRPr sz="2400">
                <a:solidFill>
                  <a:schemeClr val="tx1"/>
                </a:solidFill>
                <a:latin typeface="Arial" charset="0"/>
                <a:ea typeface="Arial" charset="0"/>
                <a:cs typeface="Arial" charset="0"/>
              </a:defRPr>
            </a:lvl3pPr>
            <a:lvl4pPr marL="1600200" indent="-228600">
              <a:defRPr sz="2200">
                <a:solidFill>
                  <a:schemeClr val="tx1"/>
                </a:solidFill>
                <a:latin typeface="Arial" charset="0"/>
                <a:ea typeface="Arial" charset="0"/>
                <a:cs typeface="Arial" charset="0"/>
              </a:defRPr>
            </a:lvl4pPr>
            <a:lvl5pPr marL="2057400" indent="-228600">
              <a:defRPr sz="2200">
                <a:solidFill>
                  <a:schemeClr val="tx1"/>
                </a:solidFill>
                <a:latin typeface="Arial" charset="0"/>
                <a:ea typeface="Arial" charset="0"/>
                <a:cs typeface="Arial" charset="0"/>
              </a:defRPr>
            </a:lvl5pPr>
            <a:lvl6pPr marL="2514600" indent="-228600" eaLnBrk="0" hangingPunct="0">
              <a:spcBef>
                <a:spcPct val="20000"/>
              </a:spcBef>
              <a:defRPr sz="2200">
                <a:solidFill>
                  <a:schemeClr val="tx1"/>
                </a:solidFill>
                <a:latin typeface="Arial" charset="0"/>
                <a:ea typeface="Arial" charset="0"/>
                <a:cs typeface="Arial" charset="0"/>
              </a:defRPr>
            </a:lvl6pPr>
            <a:lvl7pPr marL="2971800" indent="-228600" eaLnBrk="0" hangingPunct="0">
              <a:spcBef>
                <a:spcPct val="20000"/>
              </a:spcBef>
              <a:defRPr sz="2200">
                <a:solidFill>
                  <a:schemeClr val="tx1"/>
                </a:solidFill>
                <a:latin typeface="Arial" charset="0"/>
                <a:ea typeface="Arial" charset="0"/>
                <a:cs typeface="Arial" charset="0"/>
              </a:defRPr>
            </a:lvl7pPr>
            <a:lvl8pPr marL="3429000" indent="-228600" eaLnBrk="0" hangingPunct="0">
              <a:spcBef>
                <a:spcPct val="20000"/>
              </a:spcBef>
              <a:defRPr sz="2200">
                <a:solidFill>
                  <a:schemeClr val="tx1"/>
                </a:solidFill>
                <a:latin typeface="Arial" charset="0"/>
                <a:ea typeface="Arial" charset="0"/>
                <a:cs typeface="Arial" charset="0"/>
              </a:defRPr>
            </a:lvl8pPr>
            <a:lvl9pPr marL="3886200" indent="-228600" eaLnBrk="0" hangingPunct="0">
              <a:spcBef>
                <a:spcPct val="20000"/>
              </a:spcBef>
              <a:defRPr sz="2200">
                <a:solidFill>
                  <a:schemeClr val="tx1"/>
                </a:solidFill>
                <a:latin typeface="Arial" charset="0"/>
                <a:ea typeface="Arial" charset="0"/>
                <a:cs typeface="Arial" charset="0"/>
              </a:defRPr>
            </a:lvl9pPr>
          </a:lstStyle>
          <a:p>
            <a:pPr algn="r" eaLnBrk="0" hangingPunct="0"/>
            <a:endParaRPr lang="en-US" altLang="en-US" sz="1800"/>
          </a:p>
        </p:txBody>
      </p:sp>
      <p:sp>
        <p:nvSpPr>
          <p:cNvPr id="2" name="Footer Placeholder 1"/>
          <p:cNvSpPr>
            <a:spLocks noGrp="1"/>
          </p:cNvSpPr>
          <p:nvPr>
            <p:ph type="ftr" sz="quarter" idx="3"/>
          </p:nvPr>
        </p:nvSpPr>
        <p:spPr/>
        <p:txBody>
          <a:bodyPr/>
          <a:lstStyle/>
          <a:p>
            <a:r>
              <a:rPr lang="en-US" smtClean="0"/>
              <a:t>© 2016 Pearson Education, Inc.</a:t>
            </a:r>
            <a:endParaRPr lang="en-US" dirty="0"/>
          </a:p>
        </p:txBody>
      </p:sp>
    </p:spTree>
    <p:extLst>
      <p:ext uri="{BB962C8B-B14F-4D97-AF65-F5344CB8AC3E}">
        <p14:creationId xmlns:p14="http://schemas.microsoft.com/office/powerpoint/2010/main" val="113479662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r>
              <a:rPr lang="en-US" altLang="en-US" dirty="0" smtClean="0"/>
              <a:t>The century cactus flowers every 100 years. A similar cactus flowers every 50 years. If the 50-year-cactus pollen has the correct characteristics to fertilize the century cactus, which reproductive barrier will most likely be working against that possibility?</a:t>
            </a:r>
          </a:p>
        </p:txBody>
      </p:sp>
      <p:sp>
        <p:nvSpPr>
          <p:cNvPr id="15363" name="Rectangle 3"/>
          <p:cNvSpPr>
            <a:spLocks noGrp="1" noChangeArrowheads="1"/>
          </p:cNvSpPr>
          <p:nvPr>
            <p:ph idx="1"/>
          </p:nvPr>
        </p:nvSpPr>
        <p:spPr/>
        <p:txBody>
          <a:bodyPr/>
          <a:lstStyle/>
          <a:p>
            <a:r>
              <a:rPr lang="en-US" altLang="en-US" dirty="0" smtClean="0"/>
              <a:t>behavioral isolation</a:t>
            </a:r>
          </a:p>
          <a:p>
            <a:r>
              <a:rPr lang="en-US" altLang="en-US" dirty="0" err="1" smtClean="0"/>
              <a:t>gametic</a:t>
            </a:r>
            <a:r>
              <a:rPr lang="en-US" altLang="en-US" dirty="0" smtClean="0"/>
              <a:t> isolation</a:t>
            </a:r>
          </a:p>
          <a:p>
            <a:r>
              <a:rPr lang="en-US" altLang="en-US" dirty="0" smtClean="0"/>
              <a:t>ecological/habitat isolation</a:t>
            </a:r>
          </a:p>
          <a:p>
            <a:r>
              <a:rPr lang="en-US" altLang="en-US" b="1" dirty="0" smtClean="0"/>
              <a:t>temporal isolation</a:t>
            </a:r>
            <a:endParaRPr lang="en-US" altLang="en-US" dirty="0" smtClean="0"/>
          </a:p>
        </p:txBody>
      </p:sp>
      <p:sp>
        <p:nvSpPr>
          <p:cNvPr id="15364" name="Text Box 4"/>
          <p:cNvSpPr txBox="1">
            <a:spLocks noChangeArrowheads="1"/>
          </p:cNvSpPr>
          <p:nvPr/>
        </p:nvSpPr>
        <p:spPr bwMode="auto">
          <a:xfrm>
            <a:off x="6362700" y="5183188"/>
            <a:ext cx="1628775"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000">
                <a:solidFill>
                  <a:schemeClr val="tx1"/>
                </a:solidFill>
                <a:latin typeface="Arial" charset="0"/>
                <a:ea typeface="ＭＳ Ｐゴシック" pitchFamily="34" charset="-128"/>
                <a:cs typeface="Arial" charset="0"/>
              </a:defRPr>
            </a:lvl1pPr>
            <a:lvl2pPr marL="742950" indent="-285750">
              <a:defRPr sz="2600">
                <a:solidFill>
                  <a:schemeClr val="tx1"/>
                </a:solidFill>
                <a:latin typeface="Arial" charset="0"/>
                <a:ea typeface="Arial" charset="0"/>
                <a:cs typeface="Arial" charset="0"/>
              </a:defRPr>
            </a:lvl2pPr>
            <a:lvl3pPr marL="1143000" indent="-228600">
              <a:defRPr sz="2400">
                <a:solidFill>
                  <a:schemeClr val="tx1"/>
                </a:solidFill>
                <a:latin typeface="Arial" charset="0"/>
                <a:ea typeface="Arial" charset="0"/>
                <a:cs typeface="Arial" charset="0"/>
              </a:defRPr>
            </a:lvl3pPr>
            <a:lvl4pPr marL="1600200" indent="-228600">
              <a:defRPr sz="2200">
                <a:solidFill>
                  <a:schemeClr val="tx1"/>
                </a:solidFill>
                <a:latin typeface="Arial" charset="0"/>
                <a:ea typeface="Arial" charset="0"/>
                <a:cs typeface="Arial" charset="0"/>
              </a:defRPr>
            </a:lvl4pPr>
            <a:lvl5pPr marL="2057400" indent="-228600">
              <a:defRPr sz="2200">
                <a:solidFill>
                  <a:schemeClr val="tx1"/>
                </a:solidFill>
                <a:latin typeface="Arial" charset="0"/>
                <a:ea typeface="Arial" charset="0"/>
                <a:cs typeface="Arial" charset="0"/>
              </a:defRPr>
            </a:lvl5pPr>
            <a:lvl6pPr marL="2514600" indent="-228600" eaLnBrk="0" hangingPunct="0">
              <a:spcBef>
                <a:spcPct val="20000"/>
              </a:spcBef>
              <a:defRPr sz="2200">
                <a:solidFill>
                  <a:schemeClr val="tx1"/>
                </a:solidFill>
                <a:latin typeface="Arial" charset="0"/>
                <a:ea typeface="Arial" charset="0"/>
                <a:cs typeface="Arial" charset="0"/>
              </a:defRPr>
            </a:lvl6pPr>
            <a:lvl7pPr marL="2971800" indent="-228600" eaLnBrk="0" hangingPunct="0">
              <a:spcBef>
                <a:spcPct val="20000"/>
              </a:spcBef>
              <a:defRPr sz="2200">
                <a:solidFill>
                  <a:schemeClr val="tx1"/>
                </a:solidFill>
                <a:latin typeface="Arial" charset="0"/>
                <a:ea typeface="Arial" charset="0"/>
                <a:cs typeface="Arial" charset="0"/>
              </a:defRPr>
            </a:lvl7pPr>
            <a:lvl8pPr marL="3429000" indent="-228600" eaLnBrk="0" hangingPunct="0">
              <a:spcBef>
                <a:spcPct val="20000"/>
              </a:spcBef>
              <a:defRPr sz="2200">
                <a:solidFill>
                  <a:schemeClr val="tx1"/>
                </a:solidFill>
                <a:latin typeface="Arial" charset="0"/>
                <a:ea typeface="Arial" charset="0"/>
                <a:cs typeface="Arial" charset="0"/>
              </a:defRPr>
            </a:lvl8pPr>
            <a:lvl9pPr marL="3886200" indent="-228600" eaLnBrk="0" hangingPunct="0">
              <a:spcBef>
                <a:spcPct val="20000"/>
              </a:spcBef>
              <a:defRPr sz="2200">
                <a:solidFill>
                  <a:schemeClr val="tx1"/>
                </a:solidFill>
                <a:latin typeface="Arial" charset="0"/>
                <a:ea typeface="Arial" charset="0"/>
                <a:cs typeface="Arial" charset="0"/>
              </a:defRPr>
            </a:lvl9pPr>
          </a:lstStyle>
          <a:p>
            <a:pPr algn="r" eaLnBrk="0" hangingPunct="0"/>
            <a:endParaRPr lang="en-US" altLang="en-US" sz="1800"/>
          </a:p>
        </p:txBody>
      </p:sp>
      <p:sp>
        <p:nvSpPr>
          <p:cNvPr id="2" name="Footer Placeholder 1"/>
          <p:cNvSpPr>
            <a:spLocks noGrp="1"/>
          </p:cNvSpPr>
          <p:nvPr>
            <p:ph type="ftr" sz="quarter" idx="3"/>
          </p:nvPr>
        </p:nvSpPr>
        <p:spPr/>
        <p:txBody>
          <a:bodyPr/>
          <a:lstStyle/>
          <a:p>
            <a:r>
              <a:rPr lang="en-US" smtClean="0"/>
              <a:t>© 2016 Pearson Education, Inc.</a:t>
            </a:r>
            <a:endParaRPr lang="en-US" dirty="0"/>
          </a:p>
        </p:txBody>
      </p:sp>
    </p:spTree>
    <p:extLst>
      <p:ext uri="{BB962C8B-B14F-4D97-AF65-F5344CB8AC3E}">
        <p14:creationId xmlns:p14="http://schemas.microsoft.com/office/powerpoint/2010/main" val="53000404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r>
              <a:rPr lang="en-US" altLang="en-US" dirty="0" smtClean="0"/>
              <a:t>Several species of amphibians are able to read </a:t>
            </a:r>
            <a:r>
              <a:rPr lang="en-US" altLang="ja-JP" dirty="0"/>
              <a:t>and understand </a:t>
            </a:r>
            <a:r>
              <a:rPr lang="en-US" altLang="en-US" dirty="0" smtClean="0"/>
              <a:t>each other’</a:t>
            </a:r>
            <a:r>
              <a:rPr lang="en-US" altLang="ja-JP" dirty="0" smtClean="0"/>
              <a:t>s mating rituals, tend to be fertile at the same time, and are usually similar in size. However, when they attempt to mate, they never produce offspring. Which of the following barriers is most likely the cause of this?</a:t>
            </a:r>
            <a:endParaRPr lang="en-US" altLang="en-US" dirty="0" smtClean="0"/>
          </a:p>
        </p:txBody>
      </p:sp>
      <p:sp>
        <p:nvSpPr>
          <p:cNvPr id="16387" name="Rectangle 3"/>
          <p:cNvSpPr>
            <a:spLocks noGrp="1" noChangeArrowheads="1"/>
          </p:cNvSpPr>
          <p:nvPr>
            <p:ph idx="1"/>
          </p:nvPr>
        </p:nvSpPr>
        <p:spPr>
          <a:xfrm>
            <a:off x="144463" y="2590799"/>
            <a:ext cx="8775700" cy="3950265"/>
          </a:xfrm>
        </p:spPr>
        <p:txBody>
          <a:bodyPr/>
          <a:lstStyle/>
          <a:p>
            <a:r>
              <a:rPr lang="en-US" altLang="en-US" dirty="0" smtClean="0"/>
              <a:t>behavioral isolation</a:t>
            </a:r>
          </a:p>
          <a:p>
            <a:r>
              <a:rPr lang="en-US" altLang="en-US" dirty="0" err="1" smtClean="0"/>
              <a:t>gametic</a:t>
            </a:r>
            <a:r>
              <a:rPr lang="en-US" altLang="en-US" dirty="0" smtClean="0"/>
              <a:t> isolation</a:t>
            </a:r>
          </a:p>
          <a:p>
            <a:r>
              <a:rPr lang="en-US" altLang="en-US" dirty="0" smtClean="0"/>
              <a:t>reduced hybrid fertility</a:t>
            </a:r>
          </a:p>
          <a:p>
            <a:r>
              <a:rPr lang="en-US" altLang="en-US" dirty="0" smtClean="0"/>
              <a:t>hybrid breakdown</a:t>
            </a:r>
          </a:p>
        </p:txBody>
      </p:sp>
      <p:sp>
        <p:nvSpPr>
          <p:cNvPr id="16388" name="Text Box 4"/>
          <p:cNvSpPr txBox="1">
            <a:spLocks noChangeArrowheads="1"/>
          </p:cNvSpPr>
          <p:nvPr/>
        </p:nvSpPr>
        <p:spPr bwMode="auto">
          <a:xfrm>
            <a:off x="6362700" y="5183188"/>
            <a:ext cx="1628775"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000">
                <a:solidFill>
                  <a:schemeClr val="tx1"/>
                </a:solidFill>
                <a:latin typeface="Arial" charset="0"/>
                <a:ea typeface="ＭＳ Ｐゴシック" pitchFamily="34" charset="-128"/>
                <a:cs typeface="Arial" charset="0"/>
              </a:defRPr>
            </a:lvl1pPr>
            <a:lvl2pPr marL="742950" indent="-285750">
              <a:defRPr sz="2600">
                <a:solidFill>
                  <a:schemeClr val="tx1"/>
                </a:solidFill>
                <a:latin typeface="Arial" charset="0"/>
                <a:ea typeface="Arial" charset="0"/>
                <a:cs typeface="Arial" charset="0"/>
              </a:defRPr>
            </a:lvl2pPr>
            <a:lvl3pPr marL="1143000" indent="-228600">
              <a:defRPr sz="2400">
                <a:solidFill>
                  <a:schemeClr val="tx1"/>
                </a:solidFill>
                <a:latin typeface="Arial" charset="0"/>
                <a:ea typeface="Arial" charset="0"/>
                <a:cs typeface="Arial" charset="0"/>
              </a:defRPr>
            </a:lvl3pPr>
            <a:lvl4pPr marL="1600200" indent="-228600">
              <a:defRPr sz="2200">
                <a:solidFill>
                  <a:schemeClr val="tx1"/>
                </a:solidFill>
                <a:latin typeface="Arial" charset="0"/>
                <a:ea typeface="Arial" charset="0"/>
                <a:cs typeface="Arial" charset="0"/>
              </a:defRPr>
            </a:lvl4pPr>
            <a:lvl5pPr marL="2057400" indent="-228600">
              <a:defRPr sz="2200">
                <a:solidFill>
                  <a:schemeClr val="tx1"/>
                </a:solidFill>
                <a:latin typeface="Arial" charset="0"/>
                <a:ea typeface="Arial" charset="0"/>
                <a:cs typeface="Arial" charset="0"/>
              </a:defRPr>
            </a:lvl5pPr>
            <a:lvl6pPr marL="2514600" indent="-228600" eaLnBrk="0" hangingPunct="0">
              <a:spcBef>
                <a:spcPct val="20000"/>
              </a:spcBef>
              <a:defRPr sz="2200">
                <a:solidFill>
                  <a:schemeClr val="tx1"/>
                </a:solidFill>
                <a:latin typeface="Arial" charset="0"/>
                <a:ea typeface="Arial" charset="0"/>
                <a:cs typeface="Arial" charset="0"/>
              </a:defRPr>
            </a:lvl6pPr>
            <a:lvl7pPr marL="2971800" indent="-228600" eaLnBrk="0" hangingPunct="0">
              <a:spcBef>
                <a:spcPct val="20000"/>
              </a:spcBef>
              <a:defRPr sz="2200">
                <a:solidFill>
                  <a:schemeClr val="tx1"/>
                </a:solidFill>
                <a:latin typeface="Arial" charset="0"/>
                <a:ea typeface="Arial" charset="0"/>
                <a:cs typeface="Arial" charset="0"/>
              </a:defRPr>
            </a:lvl7pPr>
            <a:lvl8pPr marL="3429000" indent="-228600" eaLnBrk="0" hangingPunct="0">
              <a:spcBef>
                <a:spcPct val="20000"/>
              </a:spcBef>
              <a:defRPr sz="2200">
                <a:solidFill>
                  <a:schemeClr val="tx1"/>
                </a:solidFill>
                <a:latin typeface="Arial" charset="0"/>
                <a:ea typeface="Arial" charset="0"/>
                <a:cs typeface="Arial" charset="0"/>
              </a:defRPr>
            </a:lvl8pPr>
            <a:lvl9pPr marL="3886200" indent="-228600" eaLnBrk="0" hangingPunct="0">
              <a:spcBef>
                <a:spcPct val="20000"/>
              </a:spcBef>
              <a:defRPr sz="2200">
                <a:solidFill>
                  <a:schemeClr val="tx1"/>
                </a:solidFill>
                <a:latin typeface="Arial" charset="0"/>
                <a:ea typeface="Arial" charset="0"/>
                <a:cs typeface="Arial" charset="0"/>
              </a:defRPr>
            </a:lvl9pPr>
          </a:lstStyle>
          <a:p>
            <a:pPr algn="r" eaLnBrk="0" hangingPunct="0"/>
            <a:endParaRPr lang="en-US" altLang="en-US" sz="1800"/>
          </a:p>
        </p:txBody>
      </p:sp>
      <p:sp>
        <p:nvSpPr>
          <p:cNvPr id="2" name="Footer Placeholder 1"/>
          <p:cNvSpPr>
            <a:spLocks noGrp="1"/>
          </p:cNvSpPr>
          <p:nvPr>
            <p:ph type="ftr" sz="quarter" idx="3"/>
          </p:nvPr>
        </p:nvSpPr>
        <p:spPr/>
        <p:txBody>
          <a:bodyPr/>
          <a:lstStyle/>
          <a:p>
            <a:r>
              <a:rPr lang="en-US" smtClean="0"/>
              <a:t>© 2016 Pearson Education, Inc.</a:t>
            </a:r>
            <a:endParaRPr lang="en-US" dirty="0"/>
          </a:p>
        </p:txBody>
      </p:sp>
    </p:spTree>
    <p:extLst>
      <p:ext uri="{BB962C8B-B14F-4D97-AF65-F5344CB8AC3E}">
        <p14:creationId xmlns:p14="http://schemas.microsoft.com/office/powerpoint/2010/main" val="239656398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r>
              <a:rPr lang="en-US" altLang="en-US" dirty="0"/>
              <a:t>Several species of amphibians are able to read </a:t>
            </a:r>
            <a:r>
              <a:rPr lang="en-US" altLang="ja-JP" dirty="0"/>
              <a:t>and understand </a:t>
            </a:r>
            <a:r>
              <a:rPr lang="en-US" altLang="en-US" dirty="0"/>
              <a:t>each other’</a:t>
            </a:r>
            <a:r>
              <a:rPr lang="en-US" altLang="ja-JP" dirty="0"/>
              <a:t>s mating rituals, tend to be fertile at the same time, and are usually similar in size. However, when they attempt to mate, they never produce offspring. Which of the following barriers is most likely the cause of this?</a:t>
            </a:r>
            <a:endParaRPr lang="en-US" altLang="en-US" dirty="0" smtClean="0"/>
          </a:p>
        </p:txBody>
      </p:sp>
      <p:sp>
        <p:nvSpPr>
          <p:cNvPr id="17412" name="Text Box 4"/>
          <p:cNvSpPr txBox="1">
            <a:spLocks noChangeArrowheads="1"/>
          </p:cNvSpPr>
          <p:nvPr/>
        </p:nvSpPr>
        <p:spPr bwMode="auto">
          <a:xfrm>
            <a:off x="6362700" y="5183188"/>
            <a:ext cx="1628775"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000">
                <a:solidFill>
                  <a:schemeClr val="tx1"/>
                </a:solidFill>
                <a:latin typeface="Arial" charset="0"/>
                <a:ea typeface="ＭＳ Ｐゴシック" pitchFamily="34" charset="-128"/>
                <a:cs typeface="Arial" charset="0"/>
              </a:defRPr>
            </a:lvl1pPr>
            <a:lvl2pPr marL="742950" indent="-285750">
              <a:defRPr sz="2600">
                <a:solidFill>
                  <a:schemeClr val="tx1"/>
                </a:solidFill>
                <a:latin typeface="Arial" charset="0"/>
                <a:ea typeface="Arial" charset="0"/>
                <a:cs typeface="Arial" charset="0"/>
              </a:defRPr>
            </a:lvl2pPr>
            <a:lvl3pPr marL="1143000" indent="-228600">
              <a:defRPr sz="2400">
                <a:solidFill>
                  <a:schemeClr val="tx1"/>
                </a:solidFill>
                <a:latin typeface="Arial" charset="0"/>
                <a:ea typeface="Arial" charset="0"/>
                <a:cs typeface="Arial" charset="0"/>
              </a:defRPr>
            </a:lvl3pPr>
            <a:lvl4pPr marL="1600200" indent="-228600">
              <a:defRPr sz="2200">
                <a:solidFill>
                  <a:schemeClr val="tx1"/>
                </a:solidFill>
                <a:latin typeface="Arial" charset="0"/>
                <a:ea typeface="Arial" charset="0"/>
                <a:cs typeface="Arial" charset="0"/>
              </a:defRPr>
            </a:lvl4pPr>
            <a:lvl5pPr marL="2057400" indent="-228600">
              <a:defRPr sz="2200">
                <a:solidFill>
                  <a:schemeClr val="tx1"/>
                </a:solidFill>
                <a:latin typeface="Arial" charset="0"/>
                <a:ea typeface="Arial" charset="0"/>
                <a:cs typeface="Arial" charset="0"/>
              </a:defRPr>
            </a:lvl5pPr>
            <a:lvl6pPr marL="2514600" indent="-228600" eaLnBrk="0" hangingPunct="0">
              <a:spcBef>
                <a:spcPct val="20000"/>
              </a:spcBef>
              <a:defRPr sz="2200">
                <a:solidFill>
                  <a:schemeClr val="tx1"/>
                </a:solidFill>
                <a:latin typeface="Arial" charset="0"/>
                <a:ea typeface="Arial" charset="0"/>
                <a:cs typeface="Arial" charset="0"/>
              </a:defRPr>
            </a:lvl6pPr>
            <a:lvl7pPr marL="2971800" indent="-228600" eaLnBrk="0" hangingPunct="0">
              <a:spcBef>
                <a:spcPct val="20000"/>
              </a:spcBef>
              <a:defRPr sz="2200">
                <a:solidFill>
                  <a:schemeClr val="tx1"/>
                </a:solidFill>
                <a:latin typeface="Arial" charset="0"/>
                <a:ea typeface="Arial" charset="0"/>
                <a:cs typeface="Arial" charset="0"/>
              </a:defRPr>
            </a:lvl7pPr>
            <a:lvl8pPr marL="3429000" indent="-228600" eaLnBrk="0" hangingPunct="0">
              <a:spcBef>
                <a:spcPct val="20000"/>
              </a:spcBef>
              <a:defRPr sz="2200">
                <a:solidFill>
                  <a:schemeClr val="tx1"/>
                </a:solidFill>
                <a:latin typeface="Arial" charset="0"/>
                <a:ea typeface="Arial" charset="0"/>
                <a:cs typeface="Arial" charset="0"/>
              </a:defRPr>
            </a:lvl8pPr>
            <a:lvl9pPr marL="3886200" indent="-228600" eaLnBrk="0" hangingPunct="0">
              <a:spcBef>
                <a:spcPct val="20000"/>
              </a:spcBef>
              <a:defRPr sz="2200">
                <a:solidFill>
                  <a:schemeClr val="tx1"/>
                </a:solidFill>
                <a:latin typeface="Arial" charset="0"/>
                <a:ea typeface="Arial" charset="0"/>
                <a:cs typeface="Arial" charset="0"/>
              </a:defRPr>
            </a:lvl9pPr>
          </a:lstStyle>
          <a:p>
            <a:pPr algn="r" eaLnBrk="0" hangingPunct="0"/>
            <a:endParaRPr lang="en-US" altLang="en-US" sz="1800"/>
          </a:p>
        </p:txBody>
      </p:sp>
      <p:sp>
        <p:nvSpPr>
          <p:cNvPr id="11" name="Rectangle 3"/>
          <p:cNvSpPr txBox="1">
            <a:spLocks noChangeArrowheads="1"/>
          </p:cNvSpPr>
          <p:nvPr/>
        </p:nvSpPr>
        <p:spPr bwMode="auto">
          <a:xfrm>
            <a:off x="144463" y="2590799"/>
            <a:ext cx="8775700" cy="39502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137160" bIns="0" numCol="1" anchor="t" anchorCtr="0" compatLnSpc="1">
            <a:prstTxWarp prst="textNoShape">
              <a:avLst/>
            </a:prstTxWarp>
          </a:bodyPr>
          <a:lstStyle>
            <a:lvl1pPr marL="571500" indent="-514350" algn="l" rtl="0" eaLnBrk="1" fontAlgn="base" hangingPunct="1">
              <a:spcBef>
                <a:spcPts val="0"/>
              </a:spcBef>
              <a:spcAft>
                <a:spcPct val="20000"/>
              </a:spcAft>
              <a:buClr>
                <a:schemeClr val="tx2"/>
              </a:buClr>
              <a:buFont typeface="+mj-lt"/>
              <a:buAutoNum type="alphaUcPeriod"/>
              <a:defRPr sz="2600">
                <a:solidFill>
                  <a:schemeClr val="tx1"/>
                </a:solidFill>
                <a:latin typeface="Arial" charset="0"/>
                <a:ea typeface="+mn-ea"/>
                <a:cs typeface="+mn-cs"/>
              </a:defRPr>
            </a:lvl1pPr>
            <a:lvl2pPr marL="800100" indent="-341313" algn="l" rtl="0" eaLnBrk="1" fontAlgn="base" hangingPunct="1">
              <a:spcBef>
                <a:spcPts val="0"/>
              </a:spcBef>
              <a:spcAft>
                <a:spcPct val="20000"/>
              </a:spcAft>
              <a:buClr>
                <a:schemeClr val="tx2"/>
              </a:buClr>
              <a:buFont typeface="Wingdings" panose="05000000000000000000" pitchFamily="2" charset="2"/>
              <a:buChar char="§"/>
              <a:defRPr sz="2600">
                <a:solidFill>
                  <a:schemeClr val="tx1"/>
                </a:solidFill>
                <a:latin typeface="Arial" charset="0"/>
                <a:ea typeface="+mn-ea"/>
                <a:cs typeface="+mn-cs"/>
              </a:defRPr>
            </a:lvl2pPr>
            <a:lvl3pPr marL="1257300" indent="-339725" algn="l" rtl="0" eaLnBrk="1" fontAlgn="base" hangingPunct="1">
              <a:spcBef>
                <a:spcPts val="0"/>
              </a:spcBef>
              <a:spcAft>
                <a:spcPct val="20000"/>
              </a:spcAft>
              <a:buClr>
                <a:schemeClr val="tx2"/>
              </a:buClr>
              <a:buFont typeface="Wingdings" panose="05000000000000000000" pitchFamily="2" charset="2"/>
              <a:buChar char="§"/>
              <a:defRPr sz="2400">
                <a:solidFill>
                  <a:schemeClr val="tx1"/>
                </a:solidFill>
                <a:latin typeface="Arial" charset="0"/>
                <a:ea typeface="+mn-ea"/>
                <a:cs typeface="+mn-cs"/>
              </a:defRPr>
            </a:lvl3pPr>
            <a:lvl4pPr marL="1714500" indent="-347663" algn="l" rtl="0" eaLnBrk="1" fontAlgn="base" hangingPunct="1">
              <a:spcBef>
                <a:spcPts val="0"/>
              </a:spcBef>
              <a:spcAft>
                <a:spcPct val="20000"/>
              </a:spcAft>
              <a:buClr>
                <a:schemeClr val="tx2"/>
              </a:buClr>
              <a:buFont typeface="Wingdings" panose="05000000000000000000" pitchFamily="2" charset="2"/>
              <a:buChar char="§"/>
              <a:tabLst/>
              <a:defRPr sz="2200">
                <a:solidFill>
                  <a:schemeClr val="tx1"/>
                </a:solidFill>
                <a:latin typeface="Arial" charset="0"/>
                <a:ea typeface="+mn-ea"/>
                <a:cs typeface="+mn-cs"/>
              </a:defRPr>
            </a:lvl4pPr>
            <a:lvl5pPr marL="2171700" indent="-347663" algn="l" rtl="0" eaLnBrk="1" fontAlgn="base" hangingPunct="1">
              <a:spcBef>
                <a:spcPts val="0"/>
              </a:spcBef>
              <a:spcAft>
                <a:spcPct val="20000"/>
              </a:spcAft>
              <a:buClr>
                <a:schemeClr val="tx2"/>
              </a:buClr>
              <a:buFont typeface="Wingdings" panose="05000000000000000000" pitchFamily="2" charset="2"/>
              <a:buChar char="§"/>
              <a:defRPr sz="2200">
                <a:solidFill>
                  <a:schemeClr val="tx1"/>
                </a:solidFill>
                <a:latin typeface="Arial" charset="0"/>
                <a:ea typeface="+mn-ea"/>
                <a:cs typeface="+mn-cs"/>
              </a:defRPr>
            </a:lvl5pPr>
            <a:lvl6pPr marL="3316288" indent="-347663" algn="l" rtl="0" eaLnBrk="1" fontAlgn="base" hangingPunct="1">
              <a:spcBef>
                <a:spcPct val="45000"/>
              </a:spcBef>
              <a:spcAft>
                <a:spcPct val="20000"/>
              </a:spcAft>
              <a:buClr>
                <a:schemeClr val="tx2"/>
              </a:buClr>
              <a:buFont typeface="Wingdings" charset="2"/>
              <a:buChar char="§"/>
              <a:defRPr sz="2000">
                <a:solidFill>
                  <a:schemeClr val="tx1"/>
                </a:solidFill>
                <a:latin typeface="+mn-lt"/>
                <a:ea typeface="+mn-ea"/>
                <a:cs typeface="+mn-cs"/>
              </a:defRPr>
            </a:lvl6pPr>
            <a:lvl7pPr marL="3773488" indent="-347663" algn="l" rtl="0" eaLnBrk="1" fontAlgn="base" hangingPunct="1">
              <a:spcBef>
                <a:spcPct val="45000"/>
              </a:spcBef>
              <a:spcAft>
                <a:spcPct val="20000"/>
              </a:spcAft>
              <a:buClr>
                <a:schemeClr val="tx2"/>
              </a:buClr>
              <a:buFont typeface="Wingdings" charset="2"/>
              <a:buChar char="§"/>
              <a:defRPr sz="2000">
                <a:solidFill>
                  <a:schemeClr val="tx1"/>
                </a:solidFill>
                <a:latin typeface="+mn-lt"/>
                <a:ea typeface="+mn-ea"/>
                <a:cs typeface="+mn-cs"/>
              </a:defRPr>
            </a:lvl7pPr>
            <a:lvl8pPr marL="4230688" indent="-347663" algn="l" rtl="0" eaLnBrk="1" fontAlgn="base" hangingPunct="1">
              <a:spcBef>
                <a:spcPct val="45000"/>
              </a:spcBef>
              <a:spcAft>
                <a:spcPct val="20000"/>
              </a:spcAft>
              <a:buClr>
                <a:schemeClr val="tx2"/>
              </a:buClr>
              <a:buFont typeface="Wingdings" charset="2"/>
              <a:buChar char="§"/>
              <a:defRPr sz="2000">
                <a:solidFill>
                  <a:schemeClr val="tx1"/>
                </a:solidFill>
                <a:latin typeface="+mn-lt"/>
                <a:ea typeface="+mn-ea"/>
                <a:cs typeface="+mn-cs"/>
              </a:defRPr>
            </a:lvl8pPr>
            <a:lvl9pPr marL="4687888" indent="-347663" algn="l" rtl="0" eaLnBrk="1" fontAlgn="base" hangingPunct="1">
              <a:spcBef>
                <a:spcPct val="45000"/>
              </a:spcBef>
              <a:spcAft>
                <a:spcPct val="20000"/>
              </a:spcAft>
              <a:buClr>
                <a:schemeClr val="tx2"/>
              </a:buClr>
              <a:buFont typeface="Wingdings" charset="2"/>
              <a:buChar char="§"/>
              <a:defRPr sz="2000">
                <a:solidFill>
                  <a:schemeClr val="tx1"/>
                </a:solidFill>
                <a:latin typeface="+mn-lt"/>
                <a:ea typeface="+mn-ea"/>
                <a:cs typeface="+mn-cs"/>
              </a:defRPr>
            </a:lvl9pPr>
          </a:lstStyle>
          <a:p>
            <a:r>
              <a:rPr lang="en-US" altLang="en-US" dirty="0" smtClean="0"/>
              <a:t>behavioral isolation</a:t>
            </a:r>
          </a:p>
          <a:p>
            <a:r>
              <a:rPr lang="en-US" altLang="en-US" b="1" dirty="0" err="1" smtClean="0"/>
              <a:t>gametic</a:t>
            </a:r>
            <a:r>
              <a:rPr lang="en-US" altLang="en-US" b="1" dirty="0" smtClean="0"/>
              <a:t> isolation</a:t>
            </a:r>
          </a:p>
          <a:p>
            <a:r>
              <a:rPr lang="en-US" altLang="en-US" dirty="0" smtClean="0"/>
              <a:t>reduced hybrid fertility</a:t>
            </a:r>
          </a:p>
          <a:p>
            <a:r>
              <a:rPr lang="en-US" altLang="en-US" dirty="0" smtClean="0"/>
              <a:t>hybrid breakdown</a:t>
            </a:r>
          </a:p>
        </p:txBody>
      </p:sp>
      <p:sp>
        <p:nvSpPr>
          <p:cNvPr id="2" name="Footer Placeholder 1"/>
          <p:cNvSpPr>
            <a:spLocks noGrp="1"/>
          </p:cNvSpPr>
          <p:nvPr>
            <p:ph type="ftr" sz="quarter" idx="3"/>
          </p:nvPr>
        </p:nvSpPr>
        <p:spPr/>
        <p:txBody>
          <a:bodyPr/>
          <a:lstStyle/>
          <a:p>
            <a:r>
              <a:rPr lang="en-US" smtClean="0"/>
              <a:t>© 2016 Pearson Education, Inc.</a:t>
            </a:r>
            <a:endParaRPr lang="en-US" dirty="0"/>
          </a:p>
        </p:txBody>
      </p:sp>
    </p:spTree>
    <p:extLst>
      <p:ext uri="{BB962C8B-B14F-4D97-AF65-F5344CB8AC3E}">
        <p14:creationId xmlns:p14="http://schemas.microsoft.com/office/powerpoint/2010/main" val="323245500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r>
              <a:rPr lang="en-US" altLang="en-US" dirty="0" smtClean="0"/>
              <a:t>The fossil record shows that species remain constant for long periods of time, but then speciation episodes occur rapidly. This is indicative of</a:t>
            </a:r>
          </a:p>
        </p:txBody>
      </p:sp>
      <p:sp>
        <p:nvSpPr>
          <p:cNvPr id="18435" name="Rectangle 3"/>
          <p:cNvSpPr>
            <a:spLocks noGrp="1" noChangeArrowheads="1"/>
          </p:cNvSpPr>
          <p:nvPr>
            <p:ph idx="1"/>
          </p:nvPr>
        </p:nvSpPr>
        <p:spPr/>
        <p:txBody>
          <a:bodyPr/>
          <a:lstStyle/>
          <a:p>
            <a:r>
              <a:rPr lang="en-US" altLang="en-US" dirty="0" smtClean="0"/>
              <a:t>gradualism.</a:t>
            </a:r>
          </a:p>
          <a:p>
            <a:r>
              <a:rPr lang="en-US" altLang="en-US" dirty="0" smtClean="0"/>
              <a:t>punctuated equilibrium.</a:t>
            </a:r>
          </a:p>
          <a:p>
            <a:r>
              <a:rPr lang="en-US" altLang="en-US" dirty="0" smtClean="0"/>
              <a:t>allopatric speciation.</a:t>
            </a:r>
          </a:p>
          <a:p>
            <a:r>
              <a:rPr lang="en-US" altLang="en-US" dirty="0" smtClean="0"/>
              <a:t>sympatric speciation.</a:t>
            </a:r>
          </a:p>
        </p:txBody>
      </p:sp>
      <p:sp>
        <p:nvSpPr>
          <p:cNvPr id="18436" name="Text Box 4"/>
          <p:cNvSpPr txBox="1">
            <a:spLocks noChangeArrowheads="1"/>
          </p:cNvSpPr>
          <p:nvPr/>
        </p:nvSpPr>
        <p:spPr bwMode="auto">
          <a:xfrm>
            <a:off x="6362700" y="5183188"/>
            <a:ext cx="1628775"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000">
                <a:solidFill>
                  <a:schemeClr val="tx1"/>
                </a:solidFill>
                <a:latin typeface="Arial" charset="0"/>
                <a:ea typeface="ＭＳ Ｐゴシック" pitchFamily="34" charset="-128"/>
                <a:cs typeface="Arial" charset="0"/>
              </a:defRPr>
            </a:lvl1pPr>
            <a:lvl2pPr marL="742950" indent="-285750">
              <a:defRPr sz="2600">
                <a:solidFill>
                  <a:schemeClr val="tx1"/>
                </a:solidFill>
                <a:latin typeface="Arial" charset="0"/>
                <a:ea typeface="Arial" charset="0"/>
                <a:cs typeface="Arial" charset="0"/>
              </a:defRPr>
            </a:lvl2pPr>
            <a:lvl3pPr marL="1143000" indent="-228600">
              <a:defRPr sz="2400">
                <a:solidFill>
                  <a:schemeClr val="tx1"/>
                </a:solidFill>
                <a:latin typeface="Arial" charset="0"/>
                <a:ea typeface="Arial" charset="0"/>
                <a:cs typeface="Arial" charset="0"/>
              </a:defRPr>
            </a:lvl3pPr>
            <a:lvl4pPr marL="1600200" indent="-228600">
              <a:defRPr sz="2200">
                <a:solidFill>
                  <a:schemeClr val="tx1"/>
                </a:solidFill>
                <a:latin typeface="Arial" charset="0"/>
                <a:ea typeface="Arial" charset="0"/>
                <a:cs typeface="Arial" charset="0"/>
              </a:defRPr>
            </a:lvl4pPr>
            <a:lvl5pPr marL="2057400" indent="-228600">
              <a:defRPr sz="2200">
                <a:solidFill>
                  <a:schemeClr val="tx1"/>
                </a:solidFill>
                <a:latin typeface="Arial" charset="0"/>
                <a:ea typeface="Arial" charset="0"/>
                <a:cs typeface="Arial" charset="0"/>
              </a:defRPr>
            </a:lvl5pPr>
            <a:lvl6pPr marL="2514600" indent="-228600" eaLnBrk="0" hangingPunct="0">
              <a:spcBef>
                <a:spcPct val="20000"/>
              </a:spcBef>
              <a:defRPr sz="2200">
                <a:solidFill>
                  <a:schemeClr val="tx1"/>
                </a:solidFill>
                <a:latin typeface="Arial" charset="0"/>
                <a:ea typeface="Arial" charset="0"/>
                <a:cs typeface="Arial" charset="0"/>
              </a:defRPr>
            </a:lvl6pPr>
            <a:lvl7pPr marL="2971800" indent="-228600" eaLnBrk="0" hangingPunct="0">
              <a:spcBef>
                <a:spcPct val="20000"/>
              </a:spcBef>
              <a:defRPr sz="2200">
                <a:solidFill>
                  <a:schemeClr val="tx1"/>
                </a:solidFill>
                <a:latin typeface="Arial" charset="0"/>
                <a:ea typeface="Arial" charset="0"/>
                <a:cs typeface="Arial" charset="0"/>
              </a:defRPr>
            </a:lvl7pPr>
            <a:lvl8pPr marL="3429000" indent="-228600" eaLnBrk="0" hangingPunct="0">
              <a:spcBef>
                <a:spcPct val="20000"/>
              </a:spcBef>
              <a:defRPr sz="2200">
                <a:solidFill>
                  <a:schemeClr val="tx1"/>
                </a:solidFill>
                <a:latin typeface="Arial" charset="0"/>
                <a:ea typeface="Arial" charset="0"/>
                <a:cs typeface="Arial" charset="0"/>
              </a:defRPr>
            </a:lvl8pPr>
            <a:lvl9pPr marL="3886200" indent="-228600" eaLnBrk="0" hangingPunct="0">
              <a:spcBef>
                <a:spcPct val="20000"/>
              </a:spcBef>
              <a:defRPr sz="2200">
                <a:solidFill>
                  <a:schemeClr val="tx1"/>
                </a:solidFill>
                <a:latin typeface="Arial" charset="0"/>
                <a:ea typeface="Arial" charset="0"/>
                <a:cs typeface="Arial" charset="0"/>
              </a:defRPr>
            </a:lvl9pPr>
          </a:lstStyle>
          <a:p>
            <a:pPr algn="r" eaLnBrk="0" hangingPunct="0"/>
            <a:endParaRPr lang="en-US" altLang="en-US" sz="1800"/>
          </a:p>
        </p:txBody>
      </p:sp>
      <p:sp>
        <p:nvSpPr>
          <p:cNvPr id="2" name="Footer Placeholder 1"/>
          <p:cNvSpPr>
            <a:spLocks noGrp="1"/>
          </p:cNvSpPr>
          <p:nvPr>
            <p:ph type="ftr" sz="quarter" idx="3"/>
          </p:nvPr>
        </p:nvSpPr>
        <p:spPr/>
        <p:txBody>
          <a:bodyPr/>
          <a:lstStyle/>
          <a:p>
            <a:r>
              <a:rPr lang="en-US" smtClean="0"/>
              <a:t>© 2016 Pearson Education, Inc.</a:t>
            </a:r>
            <a:endParaRPr lang="en-US" dirty="0"/>
          </a:p>
        </p:txBody>
      </p:sp>
    </p:spTree>
    <p:extLst>
      <p:ext uri="{BB962C8B-B14F-4D97-AF65-F5344CB8AC3E}">
        <p14:creationId xmlns:p14="http://schemas.microsoft.com/office/powerpoint/2010/main" val="382051269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r>
              <a:rPr lang="en-US" altLang="en-US" dirty="0" smtClean="0"/>
              <a:t>The fossil record shows that species remain constant for long periods of time, but then speciation episodes occur rapidly. This is indicative of</a:t>
            </a:r>
          </a:p>
        </p:txBody>
      </p:sp>
      <p:sp>
        <p:nvSpPr>
          <p:cNvPr id="19459" name="Rectangle 3"/>
          <p:cNvSpPr>
            <a:spLocks noGrp="1" noChangeArrowheads="1"/>
          </p:cNvSpPr>
          <p:nvPr>
            <p:ph idx="1"/>
          </p:nvPr>
        </p:nvSpPr>
        <p:spPr/>
        <p:txBody>
          <a:bodyPr/>
          <a:lstStyle/>
          <a:p>
            <a:r>
              <a:rPr lang="en-US" altLang="en-US" smtClean="0"/>
              <a:t>gradualism.</a:t>
            </a:r>
          </a:p>
          <a:p>
            <a:r>
              <a:rPr lang="en-US" altLang="en-US" b="1" smtClean="0"/>
              <a:t>punctuated equilibrium.</a:t>
            </a:r>
          </a:p>
          <a:p>
            <a:r>
              <a:rPr lang="en-US" altLang="en-US" smtClean="0"/>
              <a:t>allopatric speciation.</a:t>
            </a:r>
          </a:p>
          <a:p>
            <a:r>
              <a:rPr lang="en-US" altLang="en-US" smtClean="0"/>
              <a:t>sympatric speciation.</a:t>
            </a:r>
            <a:endParaRPr lang="en-US" altLang="en-US" dirty="0" smtClean="0"/>
          </a:p>
        </p:txBody>
      </p:sp>
      <p:sp>
        <p:nvSpPr>
          <p:cNvPr id="19460" name="Text Box 4"/>
          <p:cNvSpPr txBox="1">
            <a:spLocks noChangeArrowheads="1"/>
          </p:cNvSpPr>
          <p:nvPr/>
        </p:nvSpPr>
        <p:spPr bwMode="auto">
          <a:xfrm>
            <a:off x="6362700" y="5183188"/>
            <a:ext cx="1628775"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000">
                <a:solidFill>
                  <a:schemeClr val="tx1"/>
                </a:solidFill>
                <a:latin typeface="Arial" charset="0"/>
                <a:ea typeface="ＭＳ Ｐゴシック" pitchFamily="34" charset="-128"/>
                <a:cs typeface="Arial" charset="0"/>
              </a:defRPr>
            </a:lvl1pPr>
            <a:lvl2pPr marL="742950" indent="-285750">
              <a:defRPr sz="2600">
                <a:solidFill>
                  <a:schemeClr val="tx1"/>
                </a:solidFill>
                <a:latin typeface="Arial" charset="0"/>
                <a:ea typeface="Arial" charset="0"/>
                <a:cs typeface="Arial" charset="0"/>
              </a:defRPr>
            </a:lvl2pPr>
            <a:lvl3pPr marL="1143000" indent="-228600">
              <a:defRPr sz="2400">
                <a:solidFill>
                  <a:schemeClr val="tx1"/>
                </a:solidFill>
                <a:latin typeface="Arial" charset="0"/>
                <a:ea typeface="Arial" charset="0"/>
                <a:cs typeface="Arial" charset="0"/>
              </a:defRPr>
            </a:lvl3pPr>
            <a:lvl4pPr marL="1600200" indent="-228600">
              <a:defRPr sz="2200">
                <a:solidFill>
                  <a:schemeClr val="tx1"/>
                </a:solidFill>
                <a:latin typeface="Arial" charset="0"/>
                <a:ea typeface="Arial" charset="0"/>
                <a:cs typeface="Arial" charset="0"/>
              </a:defRPr>
            </a:lvl4pPr>
            <a:lvl5pPr marL="2057400" indent="-228600">
              <a:defRPr sz="2200">
                <a:solidFill>
                  <a:schemeClr val="tx1"/>
                </a:solidFill>
                <a:latin typeface="Arial" charset="0"/>
                <a:ea typeface="Arial" charset="0"/>
                <a:cs typeface="Arial" charset="0"/>
              </a:defRPr>
            </a:lvl5pPr>
            <a:lvl6pPr marL="2514600" indent="-228600" eaLnBrk="0" hangingPunct="0">
              <a:spcBef>
                <a:spcPct val="20000"/>
              </a:spcBef>
              <a:defRPr sz="2200">
                <a:solidFill>
                  <a:schemeClr val="tx1"/>
                </a:solidFill>
                <a:latin typeface="Arial" charset="0"/>
                <a:ea typeface="Arial" charset="0"/>
                <a:cs typeface="Arial" charset="0"/>
              </a:defRPr>
            </a:lvl6pPr>
            <a:lvl7pPr marL="2971800" indent="-228600" eaLnBrk="0" hangingPunct="0">
              <a:spcBef>
                <a:spcPct val="20000"/>
              </a:spcBef>
              <a:defRPr sz="2200">
                <a:solidFill>
                  <a:schemeClr val="tx1"/>
                </a:solidFill>
                <a:latin typeface="Arial" charset="0"/>
                <a:ea typeface="Arial" charset="0"/>
                <a:cs typeface="Arial" charset="0"/>
              </a:defRPr>
            </a:lvl7pPr>
            <a:lvl8pPr marL="3429000" indent="-228600" eaLnBrk="0" hangingPunct="0">
              <a:spcBef>
                <a:spcPct val="20000"/>
              </a:spcBef>
              <a:defRPr sz="2200">
                <a:solidFill>
                  <a:schemeClr val="tx1"/>
                </a:solidFill>
                <a:latin typeface="Arial" charset="0"/>
                <a:ea typeface="Arial" charset="0"/>
                <a:cs typeface="Arial" charset="0"/>
              </a:defRPr>
            </a:lvl8pPr>
            <a:lvl9pPr marL="3886200" indent="-228600" eaLnBrk="0" hangingPunct="0">
              <a:spcBef>
                <a:spcPct val="20000"/>
              </a:spcBef>
              <a:defRPr sz="2200">
                <a:solidFill>
                  <a:schemeClr val="tx1"/>
                </a:solidFill>
                <a:latin typeface="Arial" charset="0"/>
                <a:ea typeface="Arial" charset="0"/>
                <a:cs typeface="Arial" charset="0"/>
              </a:defRPr>
            </a:lvl9pPr>
          </a:lstStyle>
          <a:p>
            <a:pPr algn="r" eaLnBrk="0" hangingPunct="0"/>
            <a:endParaRPr lang="en-US" altLang="en-US" sz="1800"/>
          </a:p>
        </p:txBody>
      </p:sp>
      <p:sp>
        <p:nvSpPr>
          <p:cNvPr id="2" name="Footer Placeholder 1"/>
          <p:cNvSpPr>
            <a:spLocks noGrp="1"/>
          </p:cNvSpPr>
          <p:nvPr>
            <p:ph type="ftr" sz="quarter" idx="3"/>
          </p:nvPr>
        </p:nvSpPr>
        <p:spPr/>
        <p:txBody>
          <a:bodyPr/>
          <a:lstStyle/>
          <a:p>
            <a:r>
              <a:rPr lang="en-US" smtClean="0"/>
              <a:t>© 2016 Pearson Education, Inc.</a:t>
            </a:r>
            <a:endParaRPr lang="en-US" dirty="0"/>
          </a:p>
        </p:txBody>
      </p:sp>
    </p:spTree>
    <p:extLst>
      <p:ext uri="{BB962C8B-B14F-4D97-AF65-F5344CB8AC3E}">
        <p14:creationId xmlns:p14="http://schemas.microsoft.com/office/powerpoint/2010/main" val="239568617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r>
              <a:rPr lang="en-US" altLang="en-US" dirty="0" smtClean="0"/>
              <a:t>When differentiating between two species of fish, you notice that one species stay near the surface and feed on floating algae, while the other species are bottom feeders. This is using the</a:t>
            </a:r>
          </a:p>
        </p:txBody>
      </p:sp>
      <p:sp>
        <p:nvSpPr>
          <p:cNvPr id="20483" name="Rectangle 3"/>
          <p:cNvSpPr>
            <a:spLocks noGrp="1" noChangeArrowheads="1"/>
          </p:cNvSpPr>
          <p:nvPr>
            <p:ph idx="1"/>
          </p:nvPr>
        </p:nvSpPr>
        <p:spPr/>
        <p:txBody>
          <a:bodyPr/>
          <a:lstStyle/>
          <a:p>
            <a:r>
              <a:rPr lang="en-US" altLang="en-US" smtClean="0"/>
              <a:t>morphological species concept.</a:t>
            </a:r>
          </a:p>
          <a:p>
            <a:r>
              <a:rPr lang="en-US" altLang="en-US" smtClean="0"/>
              <a:t>ecological species concept.</a:t>
            </a:r>
          </a:p>
          <a:p>
            <a:r>
              <a:rPr lang="en-US" altLang="en-US" smtClean="0"/>
              <a:t>phylogenetic species concept.</a:t>
            </a:r>
            <a:endParaRPr lang="en-US" altLang="en-US" dirty="0" smtClean="0"/>
          </a:p>
        </p:txBody>
      </p:sp>
      <p:sp>
        <p:nvSpPr>
          <p:cNvPr id="20484" name="Text Box 4"/>
          <p:cNvSpPr txBox="1">
            <a:spLocks noChangeArrowheads="1"/>
          </p:cNvSpPr>
          <p:nvPr/>
        </p:nvSpPr>
        <p:spPr bwMode="auto">
          <a:xfrm>
            <a:off x="6362700" y="5183188"/>
            <a:ext cx="1628775"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000">
                <a:solidFill>
                  <a:schemeClr val="tx1"/>
                </a:solidFill>
                <a:latin typeface="Arial" charset="0"/>
                <a:ea typeface="ＭＳ Ｐゴシック" pitchFamily="34" charset="-128"/>
                <a:cs typeface="Arial" charset="0"/>
              </a:defRPr>
            </a:lvl1pPr>
            <a:lvl2pPr marL="742950" indent="-285750">
              <a:defRPr sz="2600">
                <a:solidFill>
                  <a:schemeClr val="tx1"/>
                </a:solidFill>
                <a:latin typeface="Arial" charset="0"/>
                <a:ea typeface="Arial" charset="0"/>
                <a:cs typeface="Arial" charset="0"/>
              </a:defRPr>
            </a:lvl2pPr>
            <a:lvl3pPr marL="1143000" indent="-228600">
              <a:defRPr sz="2400">
                <a:solidFill>
                  <a:schemeClr val="tx1"/>
                </a:solidFill>
                <a:latin typeface="Arial" charset="0"/>
                <a:ea typeface="Arial" charset="0"/>
                <a:cs typeface="Arial" charset="0"/>
              </a:defRPr>
            </a:lvl3pPr>
            <a:lvl4pPr marL="1600200" indent="-228600">
              <a:defRPr sz="2200">
                <a:solidFill>
                  <a:schemeClr val="tx1"/>
                </a:solidFill>
                <a:latin typeface="Arial" charset="0"/>
                <a:ea typeface="Arial" charset="0"/>
                <a:cs typeface="Arial" charset="0"/>
              </a:defRPr>
            </a:lvl4pPr>
            <a:lvl5pPr marL="2057400" indent="-228600">
              <a:defRPr sz="2200">
                <a:solidFill>
                  <a:schemeClr val="tx1"/>
                </a:solidFill>
                <a:latin typeface="Arial" charset="0"/>
                <a:ea typeface="Arial" charset="0"/>
                <a:cs typeface="Arial" charset="0"/>
              </a:defRPr>
            </a:lvl5pPr>
            <a:lvl6pPr marL="2514600" indent="-228600" eaLnBrk="0" hangingPunct="0">
              <a:spcBef>
                <a:spcPct val="20000"/>
              </a:spcBef>
              <a:defRPr sz="2200">
                <a:solidFill>
                  <a:schemeClr val="tx1"/>
                </a:solidFill>
                <a:latin typeface="Arial" charset="0"/>
                <a:ea typeface="Arial" charset="0"/>
                <a:cs typeface="Arial" charset="0"/>
              </a:defRPr>
            </a:lvl6pPr>
            <a:lvl7pPr marL="2971800" indent="-228600" eaLnBrk="0" hangingPunct="0">
              <a:spcBef>
                <a:spcPct val="20000"/>
              </a:spcBef>
              <a:defRPr sz="2200">
                <a:solidFill>
                  <a:schemeClr val="tx1"/>
                </a:solidFill>
                <a:latin typeface="Arial" charset="0"/>
                <a:ea typeface="Arial" charset="0"/>
                <a:cs typeface="Arial" charset="0"/>
              </a:defRPr>
            </a:lvl7pPr>
            <a:lvl8pPr marL="3429000" indent="-228600" eaLnBrk="0" hangingPunct="0">
              <a:spcBef>
                <a:spcPct val="20000"/>
              </a:spcBef>
              <a:defRPr sz="2200">
                <a:solidFill>
                  <a:schemeClr val="tx1"/>
                </a:solidFill>
                <a:latin typeface="Arial" charset="0"/>
                <a:ea typeface="Arial" charset="0"/>
                <a:cs typeface="Arial" charset="0"/>
              </a:defRPr>
            </a:lvl8pPr>
            <a:lvl9pPr marL="3886200" indent="-228600" eaLnBrk="0" hangingPunct="0">
              <a:spcBef>
                <a:spcPct val="20000"/>
              </a:spcBef>
              <a:defRPr sz="2200">
                <a:solidFill>
                  <a:schemeClr val="tx1"/>
                </a:solidFill>
                <a:latin typeface="Arial" charset="0"/>
                <a:ea typeface="Arial" charset="0"/>
                <a:cs typeface="Arial" charset="0"/>
              </a:defRPr>
            </a:lvl9pPr>
          </a:lstStyle>
          <a:p>
            <a:pPr algn="r" eaLnBrk="0" hangingPunct="0"/>
            <a:endParaRPr lang="en-US" altLang="en-US" sz="1800"/>
          </a:p>
        </p:txBody>
      </p:sp>
      <p:sp>
        <p:nvSpPr>
          <p:cNvPr id="2" name="Footer Placeholder 1"/>
          <p:cNvSpPr>
            <a:spLocks noGrp="1"/>
          </p:cNvSpPr>
          <p:nvPr>
            <p:ph type="ftr" sz="quarter" idx="3"/>
          </p:nvPr>
        </p:nvSpPr>
        <p:spPr/>
        <p:txBody>
          <a:bodyPr/>
          <a:lstStyle/>
          <a:p>
            <a:r>
              <a:rPr lang="en-US" smtClean="0"/>
              <a:t>© 2016 Pearson Education, Inc.</a:t>
            </a:r>
            <a:endParaRPr lang="en-US" dirty="0"/>
          </a:p>
        </p:txBody>
      </p:sp>
    </p:spTree>
    <p:extLst>
      <p:ext uri="{BB962C8B-B14F-4D97-AF65-F5344CB8AC3E}">
        <p14:creationId xmlns:p14="http://schemas.microsoft.com/office/powerpoint/2010/main" val="56015903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r>
              <a:rPr lang="en-US" altLang="en-US" dirty="0" smtClean="0"/>
              <a:t>When differentiating between two species of fish, you notice that one species stay near the surface and feed on floating algae, while the other species are bottom feeders. This is using the</a:t>
            </a:r>
          </a:p>
        </p:txBody>
      </p:sp>
      <p:sp>
        <p:nvSpPr>
          <p:cNvPr id="21507" name="Rectangle 3"/>
          <p:cNvSpPr>
            <a:spLocks noGrp="1" noChangeArrowheads="1"/>
          </p:cNvSpPr>
          <p:nvPr>
            <p:ph idx="1"/>
          </p:nvPr>
        </p:nvSpPr>
        <p:spPr/>
        <p:txBody>
          <a:bodyPr/>
          <a:lstStyle/>
          <a:p>
            <a:r>
              <a:rPr lang="en-US" altLang="en-US" smtClean="0"/>
              <a:t>morphological species concept.</a:t>
            </a:r>
          </a:p>
          <a:p>
            <a:r>
              <a:rPr lang="en-US" altLang="en-US" b="1" smtClean="0"/>
              <a:t>ecological species concept.</a:t>
            </a:r>
          </a:p>
          <a:p>
            <a:r>
              <a:rPr lang="en-US" altLang="en-US" smtClean="0"/>
              <a:t>phylogenetic species concept.</a:t>
            </a:r>
            <a:endParaRPr lang="en-US" altLang="en-US" dirty="0" smtClean="0"/>
          </a:p>
        </p:txBody>
      </p:sp>
      <p:sp>
        <p:nvSpPr>
          <p:cNvPr id="21508" name="Text Box 4"/>
          <p:cNvSpPr txBox="1">
            <a:spLocks noChangeArrowheads="1"/>
          </p:cNvSpPr>
          <p:nvPr/>
        </p:nvSpPr>
        <p:spPr bwMode="auto">
          <a:xfrm>
            <a:off x="6362700" y="5183188"/>
            <a:ext cx="1628775"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000">
                <a:solidFill>
                  <a:schemeClr val="tx1"/>
                </a:solidFill>
                <a:latin typeface="Arial" charset="0"/>
                <a:ea typeface="ＭＳ Ｐゴシック" pitchFamily="34" charset="-128"/>
                <a:cs typeface="Arial" charset="0"/>
              </a:defRPr>
            </a:lvl1pPr>
            <a:lvl2pPr marL="742950" indent="-285750">
              <a:defRPr sz="2600">
                <a:solidFill>
                  <a:schemeClr val="tx1"/>
                </a:solidFill>
                <a:latin typeface="Arial" charset="0"/>
                <a:ea typeface="Arial" charset="0"/>
                <a:cs typeface="Arial" charset="0"/>
              </a:defRPr>
            </a:lvl2pPr>
            <a:lvl3pPr marL="1143000" indent="-228600">
              <a:defRPr sz="2400">
                <a:solidFill>
                  <a:schemeClr val="tx1"/>
                </a:solidFill>
                <a:latin typeface="Arial" charset="0"/>
                <a:ea typeface="Arial" charset="0"/>
                <a:cs typeface="Arial" charset="0"/>
              </a:defRPr>
            </a:lvl3pPr>
            <a:lvl4pPr marL="1600200" indent="-228600">
              <a:defRPr sz="2200">
                <a:solidFill>
                  <a:schemeClr val="tx1"/>
                </a:solidFill>
                <a:latin typeface="Arial" charset="0"/>
                <a:ea typeface="Arial" charset="0"/>
                <a:cs typeface="Arial" charset="0"/>
              </a:defRPr>
            </a:lvl4pPr>
            <a:lvl5pPr marL="2057400" indent="-228600">
              <a:defRPr sz="2200">
                <a:solidFill>
                  <a:schemeClr val="tx1"/>
                </a:solidFill>
                <a:latin typeface="Arial" charset="0"/>
                <a:ea typeface="Arial" charset="0"/>
                <a:cs typeface="Arial" charset="0"/>
              </a:defRPr>
            </a:lvl5pPr>
            <a:lvl6pPr marL="2514600" indent="-228600" eaLnBrk="0" hangingPunct="0">
              <a:spcBef>
                <a:spcPct val="20000"/>
              </a:spcBef>
              <a:defRPr sz="2200">
                <a:solidFill>
                  <a:schemeClr val="tx1"/>
                </a:solidFill>
                <a:latin typeface="Arial" charset="0"/>
                <a:ea typeface="Arial" charset="0"/>
                <a:cs typeface="Arial" charset="0"/>
              </a:defRPr>
            </a:lvl6pPr>
            <a:lvl7pPr marL="2971800" indent="-228600" eaLnBrk="0" hangingPunct="0">
              <a:spcBef>
                <a:spcPct val="20000"/>
              </a:spcBef>
              <a:defRPr sz="2200">
                <a:solidFill>
                  <a:schemeClr val="tx1"/>
                </a:solidFill>
                <a:latin typeface="Arial" charset="0"/>
                <a:ea typeface="Arial" charset="0"/>
                <a:cs typeface="Arial" charset="0"/>
              </a:defRPr>
            </a:lvl7pPr>
            <a:lvl8pPr marL="3429000" indent="-228600" eaLnBrk="0" hangingPunct="0">
              <a:spcBef>
                <a:spcPct val="20000"/>
              </a:spcBef>
              <a:defRPr sz="2200">
                <a:solidFill>
                  <a:schemeClr val="tx1"/>
                </a:solidFill>
                <a:latin typeface="Arial" charset="0"/>
                <a:ea typeface="Arial" charset="0"/>
                <a:cs typeface="Arial" charset="0"/>
              </a:defRPr>
            </a:lvl8pPr>
            <a:lvl9pPr marL="3886200" indent="-228600" eaLnBrk="0" hangingPunct="0">
              <a:spcBef>
                <a:spcPct val="20000"/>
              </a:spcBef>
              <a:defRPr sz="2200">
                <a:solidFill>
                  <a:schemeClr val="tx1"/>
                </a:solidFill>
                <a:latin typeface="Arial" charset="0"/>
                <a:ea typeface="Arial" charset="0"/>
                <a:cs typeface="Arial" charset="0"/>
              </a:defRPr>
            </a:lvl9pPr>
          </a:lstStyle>
          <a:p>
            <a:pPr algn="r" eaLnBrk="0" hangingPunct="0"/>
            <a:endParaRPr lang="en-US" altLang="en-US" sz="1800"/>
          </a:p>
        </p:txBody>
      </p:sp>
      <p:sp>
        <p:nvSpPr>
          <p:cNvPr id="2" name="Footer Placeholder 1"/>
          <p:cNvSpPr>
            <a:spLocks noGrp="1"/>
          </p:cNvSpPr>
          <p:nvPr>
            <p:ph type="ftr" sz="quarter" idx="3"/>
          </p:nvPr>
        </p:nvSpPr>
        <p:spPr/>
        <p:txBody>
          <a:bodyPr/>
          <a:lstStyle/>
          <a:p>
            <a:r>
              <a:rPr lang="en-US" smtClean="0"/>
              <a:t>© 2016 Pearson Education, Inc.</a:t>
            </a:r>
            <a:endParaRPr lang="en-US" dirty="0"/>
          </a:p>
        </p:txBody>
      </p:sp>
    </p:spTree>
    <p:extLst>
      <p:ext uri="{BB962C8B-B14F-4D97-AF65-F5344CB8AC3E}">
        <p14:creationId xmlns:p14="http://schemas.microsoft.com/office/powerpoint/2010/main" val="169205814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r>
              <a:rPr lang="en-US" altLang="en-US" i="1" dirty="0" err="1" smtClean="0"/>
              <a:t>Cynotilapia</a:t>
            </a:r>
            <a:r>
              <a:rPr lang="en-US" altLang="en-US" i="1" dirty="0" smtClean="0"/>
              <a:t> </a:t>
            </a:r>
            <a:r>
              <a:rPr lang="en-US" altLang="en-US" i="1" dirty="0" err="1" smtClean="0"/>
              <a:t>afra</a:t>
            </a:r>
            <a:r>
              <a:rPr lang="en-US" altLang="en-US" dirty="0" smtClean="0"/>
              <a:t>, introduced at West </a:t>
            </a:r>
            <a:r>
              <a:rPr lang="en-US" altLang="en-US" dirty="0" err="1" smtClean="0"/>
              <a:t>Thumbi</a:t>
            </a:r>
            <a:r>
              <a:rPr lang="en-US" altLang="en-US" dirty="0" smtClean="0"/>
              <a:t> Island in Lake Malawi in the 1960s, has split into two genetically distinct populations, located at the north and south ends of the island. How can scientists determine whether these populations are now different species, according to the biological species concept?</a:t>
            </a:r>
          </a:p>
        </p:txBody>
      </p:sp>
      <p:sp>
        <p:nvSpPr>
          <p:cNvPr id="4099" name="Rectangle 3"/>
          <p:cNvSpPr>
            <a:spLocks noGrp="1" noChangeArrowheads="1"/>
          </p:cNvSpPr>
          <p:nvPr>
            <p:ph idx="1"/>
          </p:nvPr>
        </p:nvSpPr>
        <p:spPr>
          <a:xfrm>
            <a:off x="144463" y="2545765"/>
            <a:ext cx="8775700" cy="4045404"/>
          </a:xfrm>
        </p:spPr>
        <p:txBody>
          <a:bodyPr/>
          <a:lstStyle/>
          <a:p>
            <a:r>
              <a:rPr lang="en-US" altLang="en-US" sz="2500" dirty="0" smtClean="0"/>
              <a:t>See whether the two populations are morphologically different from each other: coloring, bone structure, and so on.</a:t>
            </a:r>
          </a:p>
          <a:p>
            <a:r>
              <a:rPr lang="en-US" altLang="en-US" sz="2500" dirty="0" smtClean="0"/>
              <a:t>Determine whether captured individuals from the two different populations will mate and produce offspring in a laboratory fish tank.</a:t>
            </a:r>
          </a:p>
          <a:p>
            <a:r>
              <a:rPr lang="en-US" altLang="en-US" sz="2500" dirty="0" smtClean="0"/>
              <a:t>Determine whether individuals from one population </a:t>
            </a:r>
            <a:br>
              <a:rPr lang="en-US" altLang="en-US" sz="2500" dirty="0" smtClean="0"/>
            </a:br>
            <a:r>
              <a:rPr lang="en-US" altLang="en-US" sz="2500" dirty="0" smtClean="0"/>
              <a:t>will interbreed with individuals from the other population when introduced into each other’</a:t>
            </a:r>
            <a:r>
              <a:rPr lang="en-US" altLang="ja-JP" sz="2500" dirty="0" smtClean="0"/>
              <a:t>s native habitats.</a:t>
            </a:r>
            <a:endParaRPr lang="en-US" altLang="en-US" sz="2500" dirty="0" smtClean="0"/>
          </a:p>
        </p:txBody>
      </p:sp>
      <p:sp>
        <p:nvSpPr>
          <p:cNvPr id="2" name="Footer Placeholder 1"/>
          <p:cNvSpPr>
            <a:spLocks noGrp="1"/>
          </p:cNvSpPr>
          <p:nvPr>
            <p:ph type="ftr" sz="quarter" idx="3"/>
          </p:nvPr>
        </p:nvSpPr>
        <p:spPr/>
        <p:txBody>
          <a:bodyPr/>
          <a:lstStyle/>
          <a:p>
            <a:r>
              <a:rPr lang="en-US" smtClean="0"/>
              <a:t>© 2016 Pearson Education, Inc.</a:t>
            </a:r>
            <a:endParaRPr lang="en-US" dirty="0"/>
          </a:p>
        </p:txBody>
      </p:sp>
    </p:spTree>
    <p:extLst>
      <p:ext uri="{BB962C8B-B14F-4D97-AF65-F5344CB8AC3E}">
        <p14:creationId xmlns:p14="http://schemas.microsoft.com/office/powerpoint/2010/main" val="305047351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ltLang="en-US" smtClean="0"/>
              <a:t>Why is speciation a conceptual “bridge” between microevolution and macroevolution?</a:t>
            </a:r>
            <a:br>
              <a:rPr lang="en-US" altLang="en-US" smtClean="0"/>
            </a:br>
            <a:endParaRPr lang="en-US" dirty="0"/>
          </a:p>
        </p:txBody>
      </p:sp>
      <p:sp>
        <p:nvSpPr>
          <p:cNvPr id="9" name="Content Placeholder 8"/>
          <p:cNvSpPr>
            <a:spLocks noGrp="1"/>
          </p:cNvSpPr>
          <p:nvPr>
            <p:ph idx="1"/>
          </p:nvPr>
        </p:nvSpPr>
        <p:spPr/>
        <p:txBody>
          <a:bodyPr/>
          <a:lstStyle/>
          <a:p>
            <a:r>
              <a:rPr lang="en-US" altLang="en-US" smtClean="0"/>
              <a:t>Speciation can be directly observed, whereas microevolution and macroevolution cannot.</a:t>
            </a:r>
          </a:p>
          <a:p>
            <a:r>
              <a:rPr lang="en-US" altLang="en-US" smtClean="0"/>
              <a:t>Speciation links population-level phenomena to patterns of evolution above the species level.</a:t>
            </a:r>
          </a:p>
          <a:p>
            <a:r>
              <a:rPr lang="en-US" altLang="en-US" smtClean="0"/>
              <a:t>Speciation leads to the tremendous diversity of life. </a:t>
            </a:r>
          </a:p>
          <a:p>
            <a:endParaRPr lang="en-US" dirty="0"/>
          </a:p>
        </p:txBody>
      </p:sp>
      <p:sp>
        <p:nvSpPr>
          <p:cNvPr id="2" name="Footer Placeholder 1"/>
          <p:cNvSpPr>
            <a:spLocks noGrp="1"/>
          </p:cNvSpPr>
          <p:nvPr>
            <p:ph type="ftr" sz="quarter" idx="3"/>
          </p:nvPr>
        </p:nvSpPr>
        <p:spPr/>
        <p:txBody>
          <a:bodyPr/>
          <a:lstStyle/>
          <a:p>
            <a:r>
              <a:rPr lang="en-US" smtClean="0"/>
              <a:t>© 2016 Pearson Education, Inc.</a:t>
            </a:r>
            <a:endParaRPr lang="en-US" dirty="0"/>
          </a:p>
        </p:txBody>
      </p:sp>
    </p:spTree>
    <p:extLst>
      <p:ext uri="{BB962C8B-B14F-4D97-AF65-F5344CB8AC3E}">
        <p14:creationId xmlns:p14="http://schemas.microsoft.com/office/powerpoint/2010/main" val="279854527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ltLang="en-US" smtClean="0"/>
              <a:t>Why is speciation a conceptual “bridge” between microevolution and macroevolution?</a:t>
            </a:r>
            <a:br>
              <a:rPr lang="en-US" altLang="en-US" smtClean="0"/>
            </a:br>
            <a:endParaRPr lang="en-US" dirty="0"/>
          </a:p>
        </p:txBody>
      </p:sp>
      <p:sp>
        <p:nvSpPr>
          <p:cNvPr id="9" name="Content Placeholder 8"/>
          <p:cNvSpPr>
            <a:spLocks noGrp="1"/>
          </p:cNvSpPr>
          <p:nvPr>
            <p:ph idx="1"/>
          </p:nvPr>
        </p:nvSpPr>
        <p:spPr/>
        <p:txBody>
          <a:bodyPr/>
          <a:lstStyle/>
          <a:p>
            <a:r>
              <a:rPr lang="en-US" altLang="en-US" dirty="0" smtClean="0"/>
              <a:t>Speciation can be directly observed, whereas microevolution and macroevolution cannot.</a:t>
            </a:r>
          </a:p>
          <a:p>
            <a:r>
              <a:rPr lang="en-US" altLang="en-US" b="1" dirty="0" smtClean="0"/>
              <a:t>Speciation links population-level phenomena to patterns of evolution above the species level.</a:t>
            </a:r>
          </a:p>
          <a:p>
            <a:r>
              <a:rPr lang="en-US" altLang="en-US" dirty="0" smtClean="0"/>
              <a:t>Speciation leads to the tremendous diversity of life. </a:t>
            </a:r>
          </a:p>
          <a:p>
            <a:endParaRPr lang="en-US" dirty="0"/>
          </a:p>
        </p:txBody>
      </p:sp>
      <p:sp>
        <p:nvSpPr>
          <p:cNvPr id="2" name="Footer Placeholder 1"/>
          <p:cNvSpPr>
            <a:spLocks noGrp="1"/>
          </p:cNvSpPr>
          <p:nvPr>
            <p:ph type="ftr" sz="quarter" idx="3"/>
          </p:nvPr>
        </p:nvSpPr>
        <p:spPr/>
        <p:txBody>
          <a:bodyPr/>
          <a:lstStyle/>
          <a:p>
            <a:r>
              <a:rPr lang="en-US" smtClean="0"/>
              <a:t>© 2016 Pearson Education, Inc.</a:t>
            </a:r>
            <a:endParaRPr lang="en-US" dirty="0"/>
          </a:p>
        </p:txBody>
      </p:sp>
    </p:spTree>
    <p:extLst>
      <p:ext uri="{BB962C8B-B14F-4D97-AF65-F5344CB8AC3E}">
        <p14:creationId xmlns:p14="http://schemas.microsoft.com/office/powerpoint/2010/main" val="367942502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ltLang="en-US" smtClean="0"/>
              <a:t>Which aspect of population genetics is fundamental to the biological species concept?</a:t>
            </a:r>
            <a:br>
              <a:rPr lang="en-US" altLang="en-US" smtClean="0"/>
            </a:br>
            <a:endParaRPr lang="en-US" dirty="0"/>
          </a:p>
        </p:txBody>
      </p:sp>
      <p:sp>
        <p:nvSpPr>
          <p:cNvPr id="7" name="Content Placeholder 6"/>
          <p:cNvSpPr>
            <a:spLocks noGrp="1"/>
          </p:cNvSpPr>
          <p:nvPr>
            <p:ph idx="1"/>
          </p:nvPr>
        </p:nvSpPr>
        <p:spPr/>
        <p:txBody>
          <a:bodyPr/>
          <a:lstStyle/>
          <a:p>
            <a:r>
              <a:rPr lang="en-US" altLang="en-US" smtClean="0"/>
              <a:t>mutation</a:t>
            </a:r>
          </a:p>
          <a:p>
            <a:r>
              <a:rPr lang="en-US" altLang="en-US" smtClean="0"/>
              <a:t>selection</a:t>
            </a:r>
          </a:p>
          <a:p>
            <a:r>
              <a:rPr lang="en-US" altLang="en-US" smtClean="0"/>
              <a:t>gene flow</a:t>
            </a:r>
          </a:p>
          <a:p>
            <a:r>
              <a:rPr lang="en-US" altLang="en-US" smtClean="0"/>
              <a:t>genetic drift</a:t>
            </a:r>
          </a:p>
          <a:p>
            <a:endParaRPr lang="en-US" dirty="0"/>
          </a:p>
        </p:txBody>
      </p:sp>
      <p:sp>
        <p:nvSpPr>
          <p:cNvPr id="2" name="Footer Placeholder 1"/>
          <p:cNvSpPr>
            <a:spLocks noGrp="1"/>
          </p:cNvSpPr>
          <p:nvPr>
            <p:ph type="ftr" sz="quarter" idx="3"/>
          </p:nvPr>
        </p:nvSpPr>
        <p:spPr/>
        <p:txBody>
          <a:bodyPr/>
          <a:lstStyle/>
          <a:p>
            <a:r>
              <a:rPr lang="en-US" smtClean="0"/>
              <a:t>© 2016 Pearson Education, Inc.</a:t>
            </a:r>
            <a:endParaRPr lang="en-US" dirty="0"/>
          </a:p>
        </p:txBody>
      </p:sp>
    </p:spTree>
    <p:extLst>
      <p:ext uri="{BB962C8B-B14F-4D97-AF65-F5344CB8AC3E}">
        <p14:creationId xmlns:p14="http://schemas.microsoft.com/office/powerpoint/2010/main" val="97962687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5"/>
          <p:cNvSpPr>
            <a:spLocks noGrp="1"/>
          </p:cNvSpPr>
          <p:nvPr>
            <p:ph type="title"/>
          </p:nvPr>
        </p:nvSpPr>
        <p:spPr/>
        <p:txBody>
          <a:bodyPr/>
          <a:lstStyle/>
          <a:p>
            <a:r>
              <a:rPr lang="en-US" altLang="en-US" smtClean="0"/>
              <a:t>Which aspect of population genetics is fundamental to the biological species concept?</a:t>
            </a:r>
            <a:br>
              <a:rPr lang="en-US" altLang="en-US" smtClean="0"/>
            </a:br>
            <a:endParaRPr lang="en-US" dirty="0"/>
          </a:p>
        </p:txBody>
      </p:sp>
      <p:sp>
        <p:nvSpPr>
          <p:cNvPr id="9" name="Content Placeholder 6"/>
          <p:cNvSpPr>
            <a:spLocks noGrp="1"/>
          </p:cNvSpPr>
          <p:nvPr>
            <p:ph idx="1"/>
          </p:nvPr>
        </p:nvSpPr>
        <p:spPr/>
        <p:txBody>
          <a:bodyPr/>
          <a:lstStyle/>
          <a:p>
            <a:r>
              <a:rPr lang="en-US" altLang="en-US" dirty="0" smtClean="0"/>
              <a:t>mutation</a:t>
            </a:r>
          </a:p>
          <a:p>
            <a:r>
              <a:rPr lang="en-US" altLang="en-US" dirty="0" smtClean="0"/>
              <a:t>selection</a:t>
            </a:r>
          </a:p>
          <a:p>
            <a:r>
              <a:rPr lang="en-US" altLang="en-US" b="1" dirty="0" smtClean="0"/>
              <a:t>gene flow</a:t>
            </a:r>
          </a:p>
          <a:p>
            <a:r>
              <a:rPr lang="en-US" altLang="en-US" dirty="0" smtClean="0"/>
              <a:t>genetic drift</a:t>
            </a:r>
            <a:endParaRPr lang="en-US" dirty="0"/>
          </a:p>
        </p:txBody>
      </p:sp>
      <p:sp>
        <p:nvSpPr>
          <p:cNvPr id="2" name="Footer Placeholder 1"/>
          <p:cNvSpPr>
            <a:spLocks noGrp="1"/>
          </p:cNvSpPr>
          <p:nvPr>
            <p:ph type="ftr" sz="quarter" idx="3"/>
          </p:nvPr>
        </p:nvSpPr>
        <p:spPr/>
        <p:txBody>
          <a:bodyPr/>
          <a:lstStyle/>
          <a:p>
            <a:r>
              <a:rPr lang="en-US" smtClean="0"/>
              <a:t>© 2016 Pearson Education, Inc.</a:t>
            </a:r>
            <a:endParaRPr lang="en-US" dirty="0"/>
          </a:p>
        </p:txBody>
      </p:sp>
    </p:spTree>
    <p:extLst>
      <p:ext uri="{BB962C8B-B14F-4D97-AF65-F5344CB8AC3E}">
        <p14:creationId xmlns:p14="http://schemas.microsoft.com/office/powerpoint/2010/main" val="391603351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ltLang="en-US" dirty="0" smtClean="0"/>
              <a:t>The most common means of identifying bacterial species is to use DNA sequencing of 16</a:t>
            </a:r>
            <a:r>
              <a:rPr lang="en-US" altLang="en-US" i="1" dirty="0" smtClean="0"/>
              <a:t>S</a:t>
            </a:r>
            <a:r>
              <a:rPr lang="en-US" altLang="en-US" dirty="0" smtClean="0"/>
              <a:t> </a:t>
            </a:r>
            <a:r>
              <a:rPr lang="en-US" altLang="en-US" dirty="0" err="1" smtClean="0"/>
              <a:t>rRNA</a:t>
            </a:r>
            <a:r>
              <a:rPr lang="en-US" altLang="en-US" dirty="0" smtClean="0"/>
              <a:t> genes. Which species concept is implicit in this approach?</a:t>
            </a:r>
            <a:br>
              <a:rPr lang="en-US" altLang="en-US" dirty="0" smtClean="0"/>
            </a:br>
            <a:endParaRPr lang="en-US" dirty="0"/>
          </a:p>
        </p:txBody>
      </p:sp>
      <p:sp>
        <p:nvSpPr>
          <p:cNvPr id="9" name="Content Placeholder 8"/>
          <p:cNvSpPr>
            <a:spLocks noGrp="1"/>
          </p:cNvSpPr>
          <p:nvPr>
            <p:ph idx="1"/>
          </p:nvPr>
        </p:nvSpPr>
        <p:spPr/>
        <p:txBody>
          <a:bodyPr/>
          <a:lstStyle/>
          <a:p>
            <a:r>
              <a:rPr lang="en-US" altLang="en-US" smtClean="0"/>
              <a:t>biological species concept</a:t>
            </a:r>
          </a:p>
          <a:p>
            <a:r>
              <a:rPr lang="en-US" altLang="en-US" smtClean="0"/>
              <a:t>morphological species concept</a:t>
            </a:r>
          </a:p>
          <a:p>
            <a:r>
              <a:rPr lang="en-US" altLang="en-US" smtClean="0"/>
              <a:t>ecological species concept</a:t>
            </a:r>
          </a:p>
          <a:p>
            <a:r>
              <a:rPr lang="en-US" altLang="en-US" smtClean="0"/>
              <a:t>phylogenetic species concept</a:t>
            </a:r>
          </a:p>
          <a:p>
            <a:endParaRPr lang="en-US" dirty="0"/>
          </a:p>
        </p:txBody>
      </p:sp>
      <p:sp>
        <p:nvSpPr>
          <p:cNvPr id="2" name="Footer Placeholder 1"/>
          <p:cNvSpPr>
            <a:spLocks noGrp="1"/>
          </p:cNvSpPr>
          <p:nvPr>
            <p:ph type="ftr" sz="quarter" idx="3"/>
          </p:nvPr>
        </p:nvSpPr>
        <p:spPr/>
        <p:txBody>
          <a:bodyPr/>
          <a:lstStyle/>
          <a:p>
            <a:r>
              <a:rPr lang="en-US" smtClean="0"/>
              <a:t>© 2016 Pearson Education, Inc.</a:t>
            </a:r>
            <a:endParaRPr lang="en-US" dirty="0"/>
          </a:p>
        </p:txBody>
      </p:sp>
    </p:spTree>
    <p:extLst>
      <p:ext uri="{BB962C8B-B14F-4D97-AF65-F5344CB8AC3E}">
        <p14:creationId xmlns:p14="http://schemas.microsoft.com/office/powerpoint/2010/main" val="161620050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ltLang="en-US" dirty="0" smtClean="0"/>
              <a:t>The most common means of identifying bacterial species is to use DNA sequencing of 16</a:t>
            </a:r>
            <a:r>
              <a:rPr lang="en-US" altLang="en-US" i="1" dirty="0" smtClean="0"/>
              <a:t>S</a:t>
            </a:r>
            <a:r>
              <a:rPr lang="en-US" altLang="en-US" dirty="0" smtClean="0"/>
              <a:t> </a:t>
            </a:r>
            <a:r>
              <a:rPr lang="en-US" altLang="en-US" dirty="0" err="1" smtClean="0"/>
              <a:t>rRNA</a:t>
            </a:r>
            <a:r>
              <a:rPr lang="en-US" altLang="en-US" dirty="0" smtClean="0"/>
              <a:t> genes. Which species concept is implicit in this approach?</a:t>
            </a:r>
            <a:br>
              <a:rPr lang="en-US" altLang="en-US" dirty="0" smtClean="0"/>
            </a:br>
            <a:endParaRPr lang="en-US" dirty="0"/>
          </a:p>
        </p:txBody>
      </p:sp>
      <p:sp>
        <p:nvSpPr>
          <p:cNvPr id="9" name="Content Placeholder 8"/>
          <p:cNvSpPr>
            <a:spLocks noGrp="1"/>
          </p:cNvSpPr>
          <p:nvPr>
            <p:ph idx="1"/>
          </p:nvPr>
        </p:nvSpPr>
        <p:spPr/>
        <p:txBody>
          <a:bodyPr/>
          <a:lstStyle/>
          <a:p>
            <a:r>
              <a:rPr lang="en-US" altLang="en-US" dirty="0" smtClean="0"/>
              <a:t>biological species concept</a:t>
            </a:r>
          </a:p>
          <a:p>
            <a:r>
              <a:rPr lang="en-US" altLang="en-US" dirty="0" smtClean="0"/>
              <a:t>morphological species concept</a:t>
            </a:r>
          </a:p>
          <a:p>
            <a:r>
              <a:rPr lang="en-US" altLang="en-US" dirty="0" smtClean="0"/>
              <a:t>ecological species concept</a:t>
            </a:r>
          </a:p>
          <a:p>
            <a:r>
              <a:rPr lang="en-US" altLang="en-US" b="1" dirty="0" smtClean="0"/>
              <a:t>phylogenetic species concept</a:t>
            </a:r>
          </a:p>
          <a:p>
            <a:endParaRPr lang="en-US" dirty="0"/>
          </a:p>
        </p:txBody>
      </p:sp>
      <p:sp>
        <p:nvSpPr>
          <p:cNvPr id="2" name="Footer Placeholder 1"/>
          <p:cNvSpPr>
            <a:spLocks noGrp="1"/>
          </p:cNvSpPr>
          <p:nvPr>
            <p:ph type="ftr" sz="quarter" idx="3"/>
          </p:nvPr>
        </p:nvSpPr>
        <p:spPr/>
        <p:txBody>
          <a:bodyPr/>
          <a:lstStyle/>
          <a:p>
            <a:r>
              <a:rPr lang="en-US" smtClean="0"/>
              <a:t>© 2016 Pearson Education, Inc.</a:t>
            </a:r>
            <a:endParaRPr lang="en-US" dirty="0"/>
          </a:p>
        </p:txBody>
      </p:sp>
    </p:spTree>
    <p:extLst>
      <p:ext uri="{BB962C8B-B14F-4D97-AF65-F5344CB8AC3E}">
        <p14:creationId xmlns:p14="http://schemas.microsoft.com/office/powerpoint/2010/main" val="1133142383"/>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ltLang="en-US" dirty="0"/>
              <a:t>In a </a:t>
            </a:r>
            <a:r>
              <a:rPr lang="en-US" altLang="en-US" dirty="0" smtClean="0"/>
              <a:t>long-term </a:t>
            </a:r>
            <a:r>
              <a:rPr lang="en-US" altLang="en-US" dirty="0"/>
              <a:t>evolution experiment </a:t>
            </a:r>
            <a:r>
              <a:rPr lang="en-US" altLang="en-US" dirty="0" smtClean="0"/>
              <a:t>using </a:t>
            </a:r>
            <a:r>
              <a:rPr lang="en-US" altLang="en-US" i="1" dirty="0" smtClean="0"/>
              <a:t>Escherichia coli</a:t>
            </a:r>
            <a:r>
              <a:rPr lang="en-US" altLang="en-US" dirty="0"/>
              <a:t>, Richard </a:t>
            </a:r>
            <a:r>
              <a:rPr lang="en-US" altLang="en-US" dirty="0" err="1"/>
              <a:t>Lenski</a:t>
            </a:r>
            <a:r>
              <a:rPr lang="en-US" altLang="en-US" dirty="0"/>
              <a:t> and colleagues discovered a new strain that can use citrate as an energy source, whereas wild-type </a:t>
            </a:r>
            <a:r>
              <a:rPr lang="en-US" altLang="en-US" i="1" dirty="0"/>
              <a:t>E. coli</a:t>
            </a:r>
            <a:r>
              <a:rPr lang="en-US" altLang="en-US" dirty="0"/>
              <a:t> cannot. Some have claimed that this strain could be considered a new species. Such a claim would be based on what species concept? </a:t>
            </a:r>
            <a:endParaRPr lang="en-US" dirty="0"/>
          </a:p>
        </p:txBody>
      </p:sp>
      <p:sp>
        <p:nvSpPr>
          <p:cNvPr id="7" name="Content Placeholder 6"/>
          <p:cNvSpPr>
            <a:spLocks noGrp="1"/>
          </p:cNvSpPr>
          <p:nvPr>
            <p:ph idx="1"/>
          </p:nvPr>
        </p:nvSpPr>
        <p:spPr>
          <a:xfrm>
            <a:off x="144463" y="2590800"/>
            <a:ext cx="8775700" cy="3171172"/>
          </a:xfrm>
        </p:spPr>
        <p:txBody>
          <a:bodyPr/>
          <a:lstStyle/>
          <a:p>
            <a:r>
              <a:rPr lang="en-US" altLang="en-US" dirty="0" smtClean="0"/>
              <a:t>biological species concept</a:t>
            </a:r>
          </a:p>
          <a:p>
            <a:r>
              <a:rPr lang="en-US" altLang="en-US" dirty="0" smtClean="0"/>
              <a:t>morphological species concept</a:t>
            </a:r>
          </a:p>
          <a:p>
            <a:r>
              <a:rPr lang="en-US" altLang="en-US" dirty="0" smtClean="0"/>
              <a:t>ecological species concept</a:t>
            </a:r>
          </a:p>
          <a:p>
            <a:r>
              <a:rPr lang="en-US" altLang="en-US" dirty="0" smtClean="0"/>
              <a:t>phylogenetic species concept</a:t>
            </a:r>
            <a:endParaRPr lang="en-US" dirty="0"/>
          </a:p>
        </p:txBody>
      </p:sp>
      <p:sp>
        <p:nvSpPr>
          <p:cNvPr id="2" name="Footer Placeholder 1"/>
          <p:cNvSpPr>
            <a:spLocks noGrp="1"/>
          </p:cNvSpPr>
          <p:nvPr>
            <p:ph type="ftr" sz="quarter" idx="3"/>
          </p:nvPr>
        </p:nvSpPr>
        <p:spPr/>
        <p:txBody>
          <a:bodyPr/>
          <a:lstStyle/>
          <a:p>
            <a:r>
              <a:rPr lang="en-US" smtClean="0"/>
              <a:t>© 2016 Pearson Education, Inc.</a:t>
            </a:r>
            <a:endParaRPr lang="en-US" dirty="0"/>
          </a:p>
        </p:txBody>
      </p:sp>
    </p:spTree>
    <p:extLst>
      <p:ext uri="{BB962C8B-B14F-4D97-AF65-F5344CB8AC3E}">
        <p14:creationId xmlns:p14="http://schemas.microsoft.com/office/powerpoint/2010/main" val="2821862212"/>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5"/>
          <p:cNvSpPr>
            <a:spLocks noGrp="1"/>
          </p:cNvSpPr>
          <p:nvPr>
            <p:ph type="title"/>
          </p:nvPr>
        </p:nvSpPr>
        <p:spPr>
          <a:xfrm>
            <a:off x="182563" y="182562"/>
            <a:ext cx="8775700" cy="1985871"/>
          </a:xfrm>
        </p:spPr>
        <p:txBody>
          <a:bodyPr/>
          <a:lstStyle/>
          <a:p>
            <a:r>
              <a:rPr lang="en-US" altLang="en-US" dirty="0"/>
              <a:t>In a </a:t>
            </a:r>
            <a:r>
              <a:rPr lang="en-US" altLang="en-US" dirty="0" smtClean="0"/>
              <a:t>long-term </a:t>
            </a:r>
            <a:r>
              <a:rPr lang="en-US" altLang="en-US" dirty="0"/>
              <a:t>evolution experiment </a:t>
            </a:r>
            <a:r>
              <a:rPr lang="en-US" altLang="en-US" dirty="0" smtClean="0"/>
              <a:t>using </a:t>
            </a:r>
            <a:r>
              <a:rPr lang="en-US" altLang="en-US" i="1" dirty="0" smtClean="0"/>
              <a:t>Escherichia coli</a:t>
            </a:r>
            <a:r>
              <a:rPr lang="en-US" altLang="en-US" dirty="0"/>
              <a:t>, Richard </a:t>
            </a:r>
            <a:r>
              <a:rPr lang="en-US" altLang="en-US" dirty="0" err="1"/>
              <a:t>Lenski</a:t>
            </a:r>
            <a:r>
              <a:rPr lang="en-US" altLang="en-US" dirty="0"/>
              <a:t> and colleagues discovered a new strain that can use citrate as an energy source, whereas wild-type </a:t>
            </a:r>
            <a:r>
              <a:rPr lang="en-US" altLang="en-US" i="1" dirty="0"/>
              <a:t>E. coli</a:t>
            </a:r>
            <a:r>
              <a:rPr lang="en-US" altLang="en-US" dirty="0"/>
              <a:t> cannot. Some have claimed that this strain could be considered a new species. Such a claim would be based on what species concept? </a:t>
            </a:r>
            <a:endParaRPr lang="en-US" dirty="0"/>
          </a:p>
        </p:txBody>
      </p:sp>
      <p:sp>
        <p:nvSpPr>
          <p:cNvPr id="9" name="Content Placeholder 6"/>
          <p:cNvSpPr>
            <a:spLocks noGrp="1"/>
          </p:cNvSpPr>
          <p:nvPr>
            <p:ph idx="1"/>
          </p:nvPr>
        </p:nvSpPr>
        <p:spPr>
          <a:xfrm>
            <a:off x="144463" y="2590800"/>
            <a:ext cx="8775700" cy="3171172"/>
          </a:xfrm>
        </p:spPr>
        <p:txBody>
          <a:bodyPr/>
          <a:lstStyle/>
          <a:p>
            <a:r>
              <a:rPr lang="en-US" altLang="en-US" dirty="0" smtClean="0"/>
              <a:t>biological species concept</a:t>
            </a:r>
          </a:p>
          <a:p>
            <a:r>
              <a:rPr lang="en-US" altLang="en-US" dirty="0" smtClean="0"/>
              <a:t>morphological species concept</a:t>
            </a:r>
          </a:p>
          <a:p>
            <a:r>
              <a:rPr lang="en-US" altLang="en-US" b="1" dirty="0" smtClean="0"/>
              <a:t>ecological species concept</a:t>
            </a:r>
          </a:p>
          <a:p>
            <a:r>
              <a:rPr lang="en-US" altLang="en-US" dirty="0" smtClean="0"/>
              <a:t>phylogenetic species concept</a:t>
            </a:r>
            <a:endParaRPr lang="en-US" dirty="0"/>
          </a:p>
        </p:txBody>
      </p:sp>
      <p:sp>
        <p:nvSpPr>
          <p:cNvPr id="2" name="Footer Placeholder 1"/>
          <p:cNvSpPr>
            <a:spLocks noGrp="1"/>
          </p:cNvSpPr>
          <p:nvPr>
            <p:ph type="ftr" sz="quarter" idx="3"/>
          </p:nvPr>
        </p:nvSpPr>
        <p:spPr/>
        <p:txBody>
          <a:bodyPr/>
          <a:lstStyle/>
          <a:p>
            <a:r>
              <a:rPr lang="en-US" smtClean="0"/>
              <a:t>© 2016 Pearson Education, Inc.</a:t>
            </a:r>
            <a:endParaRPr lang="en-US" dirty="0"/>
          </a:p>
        </p:txBody>
      </p:sp>
    </p:spTree>
    <p:extLst>
      <p:ext uri="{BB962C8B-B14F-4D97-AF65-F5344CB8AC3E}">
        <p14:creationId xmlns:p14="http://schemas.microsoft.com/office/powerpoint/2010/main" val="3995158556"/>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ltLang="en-US" i="1" smtClean="0"/>
              <a:t>Enallagma ebrium </a:t>
            </a:r>
            <a:r>
              <a:rPr lang="en-US" altLang="en-US" smtClean="0"/>
              <a:t>and </a:t>
            </a:r>
            <a:r>
              <a:rPr lang="en-US" altLang="en-US" i="1" smtClean="0"/>
              <a:t>E. hageni </a:t>
            </a:r>
            <a:r>
              <a:rPr lang="en-US" altLang="en-US" smtClean="0"/>
              <a:t>are sister species of damselflies that occupy the same habitats. Males of each species will readily attempt to mate with the “wrong” females; however, incompatibility in secondary genital structures prevents interspecies hybridization. This is an example of what type of reproductive barrier?</a:t>
            </a:r>
            <a:br>
              <a:rPr lang="en-US" altLang="en-US" smtClean="0"/>
            </a:br>
            <a:endParaRPr lang="en-US" dirty="0"/>
          </a:p>
        </p:txBody>
      </p:sp>
      <p:sp>
        <p:nvSpPr>
          <p:cNvPr id="7" name="Content Placeholder 6"/>
          <p:cNvSpPr>
            <a:spLocks noGrp="1"/>
          </p:cNvSpPr>
          <p:nvPr>
            <p:ph idx="1"/>
          </p:nvPr>
        </p:nvSpPr>
        <p:spPr>
          <a:xfrm>
            <a:off x="144463" y="2642993"/>
            <a:ext cx="8775700" cy="3710182"/>
          </a:xfrm>
        </p:spPr>
        <p:txBody>
          <a:bodyPr/>
          <a:lstStyle/>
          <a:p>
            <a:r>
              <a:rPr lang="en-US" altLang="en-US" dirty="0" smtClean="0"/>
              <a:t>temporal isolation</a:t>
            </a:r>
          </a:p>
          <a:p>
            <a:r>
              <a:rPr lang="en-US" altLang="en-US" dirty="0" smtClean="0"/>
              <a:t>behavioral isolation</a:t>
            </a:r>
          </a:p>
          <a:p>
            <a:r>
              <a:rPr lang="en-US" altLang="en-US" dirty="0" smtClean="0"/>
              <a:t>mechanical isolation</a:t>
            </a:r>
          </a:p>
          <a:p>
            <a:r>
              <a:rPr lang="en-US" altLang="en-US" dirty="0" err="1" smtClean="0"/>
              <a:t>gametic</a:t>
            </a:r>
            <a:r>
              <a:rPr lang="en-US" altLang="en-US" dirty="0" smtClean="0"/>
              <a:t> isolation</a:t>
            </a:r>
          </a:p>
          <a:p>
            <a:endParaRPr lang="en-US" dirty="0"/>
          </a:p>
        </p:txBody>
      </p:sp>
      <p:sp>
        <p:nvSpPr>
          <p:cNvPr id="2" name="Footer Placeholder 1"/>
          <p:cNvSpPr>
            <a:spLocks noGrp="1"/>
          </p:cNvSpPr>
          <p:nvPr>
            <p:ph type="ftr" sz="quarter" idx="3"/>
          </p:nvPr>
        </p:nvSpPr>
        <p:spPr/>
        <p:txBody>
          <a:bodyPr/>
          <a:lstStyle/>
          <a:p>
            <a:r>
              <a:rPr lang="en-US" smtClean="0"/>
              <a:t>© 2016 Pearson Education, Inc.</a:t>
            </a:r>
            <a:endParaRPr lang="en-US" dirty="0"/>
          </a:p>
        </p:txBody>
      </p:sp>
    </p:spTree>
    <p:extLst>
      <p:ext uri="{BB962C8B-B14F-4D97-AF65-F5344CB8AC3E}">
        <p14:creationId xmlns:p14="http://schemas.microsoft.com/office/powerpoint/2010/main" val="1685070840"/>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5"/>
          <p:cNvSpPr>
            <a:spLocks noGrp="1"/>
          </p:cNvSpPr>
          <p:nvPr>
            <p:ph type="title"/>
          </p:nvPr>
        </p:nvSpPr>
        <p:spPr>
          <a:xfrm>
            <a:off x="182563" y="182562"/>
            <a:ext cx="8775700" cy="1985871"/>
          </a:xfrm>
        </p:spPr>
        <p:txBody>
          <a:bodyPr/>
          <a:lstStyle/>
          <a:p>
            <a:r>
              <a:rPr lang="en-US" altLang="en-US" i="1" dirty="0" err="1"/>
              <a:t>Enallagma</a:t>
            </a:r>
            <a:r>
              <a:rPr lang="en-US" altLang="en-US" i="1" dirty="0"/>
              <a:t> </a:t>
            </a:r>
            <a:r>
              <a:rPr lang="en-US" altLang="en-US" i="1" dirty="0" err="1"/>
              <a:t>ebrium</a:t>
            </a:r>
            <a:r>
              <a:rPr lang="en-US" altLang="en-US" i="1" dirty="0"/>
              <a:t> </a:t>
            </a:r>
            <a:r>
              <a:rPr lang="en-US" altLang="en-US" dirty="0"/>
              <a:t>and </a:t>
            </a:r>
            <a:r>
              <a:rPr lang="en-US" altLang="en-US" i="1" dirty="0"/>
              <a:t>E. </a:t>
            </a:r>
            <a:r>
              <a:rPr lang="en-US" altLang="en-US" i="1" dirty="0" err="1"/>
              <a:t>hageni</a:t>
            </a:r>
            <a:r>
              <a:rPr lang="en-US" altLang="en-US" i="1" dirty="0"/>
              <a:t> </a:t>
            </a:r>
            <a:r>
              <a:rPr lang="en-US" altLang="en-US" dirty="0"/>
              <a:t>are sister species of damselflies that occupy the same habitats. Males of each species will readily attempt to mate with the “wrong” </a:t>
            </a:r>
            <a:r>
              <a:rPr lang="en-US" altLang="en-US" dirty="0" smtClean="0"/>
              <a:t>females; however, </a:t>
            </a:r>
            <a:r>
              <a:rPr lang="en-US" altLang="en-US" dirty="0"/>
              <a:t>incompatibility in secondary genital structures prevents interspecies hybridization. This is an example of what type of reproductive barrier?</a:t>
            </a:r>
            <a:br>
              <a:rPr lang="en-US" altLang="en-US" dirty="0"/>
            </a:br>
            <a:endParaRPr lang="en-US" dirty="0"/>
          </a:p>
        </p:txBody>
      </p:sp>
      <p:sp>
        <p:nvSpPr>
          <p:cNvPr id="9" name="Content Placeholder 6"/>
          <p:cNvSpPr>
            <a:spLocks noGrp="1"/>
          </p:cNvSpPr>
          <p:nvPr>
            <p:ph idx="1"/>
          </p:nvPr>
        </p:nvSpPr>
        <p:spPr>
          <a:xfrm>
            <a:off x="144463" y="2642993"/>
            <a:ext cx="8775700" cy="3710182"/>
          </a:xfrm>
        </p:spPr>
        <p:txBody>
          <a:bodyPr/>
          <a:lstStyle/>
          <a:p>
            <a:r>
              <a:rPr lang="en-US" altLang="en-US" dirty="0" smtClean="0"/>
              <a:t>temporal isolation</a:t>
            </a:r>
          </a:p>
          <a:p>
            <a:r>
              <a:rPr lang="en-US" altLang="en-US" dirty="0" smtClean="0"/>
              <a:t>behavioral isolation</a:t>
            </a:r>
          </a:p>
          <a:p>
            <a:r>
              <a:rPr lang="en-US" altLang="en-US" b="1" dirty="0" smtClean="0"/>
              <a:t>mechanical isolation</a:t>
            </a:r>
          </a:p>
          <a:p>
            <a:r>
              <a:rPr lang="en-US" altLang="en-US" dirty="0" err="1" smtClean="0"/>
              <a:t>gametic</a:t>
            </a:r>
            <a:r>
              <a:rPr lang="en-US" altLang="en-US" dirty="0" smtClean="0"/>
              <a:t> isolation</a:t>
            </a:r>
          </a:p>
          <a:p>
            <a:endParaRPr lang="en-US" dirty="0"/>
          </a:p>
        </p:txBody>
      </p:sp>
      <p:sp>
        <p:nvSpPr>
          <p:cNvPr id="2" name="Footer Placeholder 1"/>
          <p:cNvSpPr>
            <a:spLocks noGrp="1"/>
          </p:cNvSpPr>
          <p:nvPr>
            <p:ph type="ftr" sz="quarter" idx="3"/>
          </p:nvPr>
        </p:nvSpPr>
        <p:spPr/>
        <p:txBody>
          <a:bodyPr/>
          <a:lstStyle/>
          <a:p>
            <a:r>
              <a:rPr lang="en-US" smtClean="0"/>
              <a:t>© 2016 Pearson Education, Inc.</a:t>
            </a:r>
            <a:endParaRPr lang="en-US" dirty="0"/>
          </a:p>
        </p:txBody>
      </p:sp>
    </p:spTree>
    <p:extLst>
      <p:ext uri="{BB962C8B-B14F-4D97-AF65-F5344CB8AC3E}">
        <p14:creationId xmlns:p14="http://schemas.microsoft.com/office/powerpoint/2010/main" val="401285909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r>
              <a:rPr lang="en-US" altLang="en-US" i="1" dirty="0" err="1" smtClean="0"/>
              <a:t>Cynotilapia</a:t>
            </a:r>
            <a:r>
              <a:rPr lang="en-US" altLang="en-US" i="1" dirty="0" smtClean="0"/>
              <a:t> </a:t>
            </a:r>
            <a:r>
              <a:rPr lang="en-US" altLang="en-US" i="1" dirty="0" err="1" smtClean="0"/>
              <a:t>afra</a:t>
            </a:r>
            <a:r>
              <a:rPr lang="en-US" altLang="en-US" dirty="0" smtClean="0"/>
              <a:t>, introduced at West </a:t>
            </a:r>
            <a:r>
              <a:rPr lang="en-US" altLang="en-US" dirty="0" err="1" smtClean="0"/>
              <a:t>Thumbi</a:t>
            </a:r>
            <a:r>
              <a:rPr lang="en-US" altLang="en-US" dirty="0" smtClean="0"/>
              <a:t> Island in Lake Malawi in the 1960s, has split into two genetically distinct populations, located at the north and south ends of the island. How can scientists determine whether these populations are now different species, according to the biological species concept?</a:t>
            </a:r>
          </a:p>
        </p:txBody>
      </p:sp>
      <p:sp>
        <p:nvSpPr>
          <p:cNvPr id="5124" name="Text Box 4"/>
          <p:cNvSpPr txBox="1">
            <a:spLocks noChangeArrowheads="1"/>
          </p:cNvSpPr>
          <p:nvPr/>
        </p:nvSpPr>
        <p:spPr bwMode="auto">
          <a:xfrm>
            <a:off x="6362700" y="5183188"/>
            <a:ext cx="1628775"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000">
                <a:solidFill>
                  <a:schemeClr val="tx1"/>
                </a:solidFill>
                <a:latin typeface="Arial" charset="0"/>
                <a:ea typeface="ＭＳ Ｐゴシック" pitchFamily="34" charset="-128"/>
                <a:cs typeface="Arial" charset="0"/>
              </a:defRPr>
            </a:lvl1pPr>
            <a:lvl2pPr marL="742950" indent="-285750">
              <a:defRPr sz="2600">
                <a:solidFill>
                  <a:schemeClr val="tx1"/>
                </a:solidFill>
                <a:latin typeface="Arial" charset="0"/>
                <a:ea typeface="Arial" charset="0"/>
                <a:cs typeface="Arial" charset="0"/>
              </a:defRPr>
            </a:lvl2pPr>
            <a:lvl3pPr marL="1143000" indent="-228600">
              <a:defRPr sz="2400">
                <a:solidFill>
                  <a:schemeClr val="tx1"/>
                </a:solidFill>
                <a:latin typeface="Arial" charset="0"/>
                <a:ea typeface="Arial" charset="0"/>
                <a:cs typeface="Arial" charset="0"/>
              </a:defRPr>
            </a:lvl3pPr>
            <a:lvl4pPr marL="1600200" indent="-228600">
              <a:defRPr sz="2200">
                <a:solidFill>
                  <a:schemeClr val="tx1"/>
                </a:solidFill>
                <a:latin typeface="Arial" charset="0"/>
                <a:ea typeface="Arial" charset="0"/>
                <a:cs typeface="Arial" charset="0"/>
              </a:defRPr>
            </a:lvl4pPr>
            <a:lvl5pPr marL="2057400" indent="-228600">
              <a:defRPr sz="2200">
                <a:solidFill>
                  <a:schemeClr val="tx1"/>
                </a:solidFill>
                <a:latin typeface="Arial" charset="0"/>
                <a:ea typeface="Arial" charset="0"/>
                <a:cs typeface="Arial" charset="0"/>
              </a:defRPr>
            </a:lvl5pPr>
            <a:lvl6pPr marL="2514600" indent="-228600" eaLnBrk="0" hangingPunct="0">
              <a:spcBef>
                <a:spcPct val="20000"/>
              </a:spcBef>
              <a:defRPr sz="2200">
                <a:solidFill>
                  <a:schemeClr val="tx1"/>
                </a:solidFill>
                <a:latin typeface="Arial" charset="0"/>
                <a:ea typeface="Arial" charset="0"/>
                <a:cs typeface="Arial" charset="0"/>
              </a:defRPr>
            </a:lvl6pPr>
            <a:lvl7pPr marL="2971800" indent="-228600" eaLnBrk="0" hangingPunct="0">
              <a:spcBef>
                <a:spcPct val="20000"/>
              </a:spcBef>
              <a:defRPr sz="2200">
                <a:solidFill>
                  <a:schemeClr val="tx1"/>
                </a:solidFill>
                <a:latin typeface="Arial" charset="0"/>
                <a:ea typeface="Arial" charset="0"/>
                <a:cs typeface="Arial" charset="0"/>
              </a:defRPr>
            </a:lvl7pPr>
            <a:lvl8pPr marL="3429000" indent="-228600" eaLnBrk="0" hangingPunct="0">
              <a:spcBef>
                <a:spcPct val="20000"/>
              </a:spcBef>
              <a:defRPr sz="2200">
                <a:solidFill>
                  <a:schemeClr val="tx1"/>
                </a:solidFill>
                <a:latin typeface="Arial" charset="0"/>
                <a:ea typeface="Arial" charset="0"/>
                <a:cs typeface="Arial" charset="0"/>
              </a:defRPr>
            </a:lvl8pPr>
            <a:lvl9pPr marL="3886200" indent="-228600" eaLnBrk="0" hangingPunct="0">
              <a:spcBef>
                <a:spcPct val="20000"/>
              </a:spcBef>
              <a:defRPr sz="2200">
                <a:solidFill>
                  <a:schemeClr val="tx1"/>
                </a:solidFill>
                <a:latin typeface="Arial" charset="0"/>
                <a:ea typeface="Arial" charset="0"/>
                <a:cs typeface="Arial" charset="0"/>
              </a:defRPr>
            </a:lvl9pPr>
          </a:lstStyle>
          <a:p>
            <a:pPr algn="r" eaLnBrk="0" hangingPunct="0"/>
            <a:endParaRPr lang="en-US" altLang="en-US" sz="1800"/>
          </a:p>
        </p:txBody>
      </p:sp>
      <p:sp>
        <p:nvSpPr>
          <p:cNvPr id="9" name="Rectangle 3"/>
          <p:cNvSpPr>
            <a:spLocks noGrp="1" noChangeArrowheads="1"/>
          </p:cNvSpPr>
          <p:nvPr>
            <p:ph idx="1"/>
          </p:nvPr>
        </p:nvSpPr>
        <p:spPr>
          <a:xfrm>
            <a:off x="144463" y="2545765"/>
            <a:ext cx="8775700" cy="4045404"/>
          </a:xfrm>
        </p:spPr>
        <p:txBody>
          <a:bodyPr/>
          <a:lstStyle/>
          <a:p>
            <a:r>
              <a:rPr lang="en-US" altLang="en-US" sz="2500" dirty="0" smtClean="0"/>
              <a:t>See whether the two populations are morphologically different from each other: coloring, bone structure, and so on.</a:t>
            </a:r>
          </a:p>
          <a:p>
            <a:r>
              <a:rPr lang="en-US" altLang="en-US" sz="2500" dirty="0" smtClean="0"/>
              <a:t>Determine whether captured individuals from the two different populations will mate and produce offspring in a laboratory fish tank.</a:t>
            </a:r>
          </a:p>
          <a:p>
            <a:r>
              <a:rPr lang="en-US" altLang="en-US" sz="2500" b="1" dirty="0" smtClean="0"/>
              <a:t>Determine whether individuals from one population </a:t>
            </a:r>
            <a:br>
              <a:rPr lang="en-US" altLang="en-US" sz="2500" b="1" dirty="0" smtClean="0"/>
            </a:br>
            <a:r>
              <a:rPr lang="en-US" altLang="en-US" sz="2500" b="1" dirty="0" smtClean="0"/>
              <a:t>will interbreed with individuals from the other population when introduced into each other’</a:t>
            </a:r>
            <a:r>
              <a:rPr lang="en-US" altLang="ja-JP" sz="2500" b="1" dirty="0" smtClean="0"/>
              <a:t>s native habitats.</a:t>
            </a:r>
            <a:endParaRPr lang="en-US" altLang="en-US" sz="2500" b="1" dirty="0" smtClean="0"/>
          </a:p>
        </p:txBody>
      </p:sp>
      <p:sp>
        <p:nvSpPr>
          <p:cNvPr id="2" name="Footer Placeholder 1"/>
          <p:cNvSpPr>
            <a:spLocks noGrp="1"/>
          </p:cNvSpPr>
          <p:nvPr>
            <p:ph type="ftr" sz="quarter" idx="3"/>
          </p:nvPr>
        </p:nvSpPr>
        <p:spPr/>
        <p:txBody>
          <a:bodyPr/>
          <a:lstStyle/>
          <a:p>
            <a:r>
              <a:rPr lang="en-US" smtClean="0"/>
              <a:t>© 2016 Pearson Education, Inc.</a:t>
            </a:r>
            <a:endParaRPr lang="en-US" dirty="0"/>
          </a:p>
        </p:txBody>
      </p:sp>
    </p:spTree>
    <p:extLst>
      <p:ext uri="{BB962C8B-B14F-4D97-AF65-F5344CB8AC3E}">
        <p14:creationId xmlns:p14="http://schemas.microsoft.com/office/powerpoint/2010/main" val="833267840"/>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ltLang="en-US" dirty="0"/>
              <a:t>Ligers are the offspring of male lions and female tigers. Most ligers die </a:t>
            </a:r>
            <a:r>
              <a:rPr lang="en-US" altLang="en-US" i="1" dirty="0"/>
              <a:t>in utero </a:t>
            </a:r>
            <a:r>
              <a:rPr lang="en-US" altLang="en-US" dirty="0"/>
              <a:t>or shortly after birth. Those that do survive are often sterile. </a:t>
            </a:r>
            <a:r>
              <a:rPr lang="en-US" altLang="en-US" dirty="0" smtClean="0"/>
              <a:t>Occasionally, </a:t>
            </a:r>
            <a:r>
              <a:rPr lang="en-US" altLang="en-US" dirty="0"/>
              <a:t>ligers can produce live offspring, but those offspring are of poor health. How would you describe these facts in terms of reproductive barriers? </a:t>
            </a:r>
            <a:r>
              <a:rPr lang="en-US" altLang="en-US" i="1" dirty="0"/>
              <a:t/>
            </a:r>
            <a:br>
              <a:rPr lang="en-US" altLang="en-US" i="1" dirty="0"/>
            </a:br>
            <a:endParaRPr lang="en-US" dirty="0"/>
          </a:p>
        </p:txBody>
      </p:sp>
      <p:sp>
        <p:nvSpPr>
          <p:cNvPr id="7" name="Content Placeholder 6"/>
          <p:cNvSpPr>
            <a:spLocks noGrp="1"/>
          </p:cNvSpPr>
          <p:nvPr>
            <p:ph idx="1"/>
          </p:nvPr>
        </p:nvSpPr>
        <p:spPr>
          <a:xfrm>
            <a:off x="144463" y="2605413"/>
            <a:ext cx="8775700" cy="3747761"/>
          </a:xfrm>
        </p:spPr>
        <p:txBody>
          <a:bodyPr/>
          <a:lstStyle/>
          <a:p>
            <a:r>
              <a:rPr lang="en-US" altLang="en-US" dirty="0" err="1" smtClean="0"/>
              <a:t>gametic</a:t>
            </a:r>
            <a:r>
              <a:rPr lang="en-US" altLang="en-US" dirty="0" smtClean="0"/>
              <a:t> isolation</a:t>
            </a:r>
          </a:p>
          <a:p>
            <a:r>
              <a:rPr lang="en-US" altLang="en-US" dirty="0" smtClean="0"/>
              <a:t>reduced hybrid viability</a:t>
            </a:r>
          </a:p>
          <a:p>
            <a:r>
              <a:rPr lang="en-US" altLang="en-US" dirty="0" smtClean="0"/>
              <a:t>reduced hybrid fertility</a:t>
            </a:r>
          </a:p>
          <a:p>
            <a:r>
              <a:rPr lang="en-US" altLang="en-US" dirty="0" smtClean="0"/>
              <a:t>hybrid breakdown</a:t>
            </a:r>
            <a:endParaRPr lang="en-US" dirty="0"/>
          </a:p>
        </p:txBody>
      </p:sp>
      <p:sp>
        <p:nvSpPr>
          <p:cNvPr id="2" name="Footer Placeholder 1"/>
          <p:cNvSpPr>
            <a:spLocks noGrp="1"/>
          </p:cNvSpPr>
          <p:nvPr>
            <p:ph type="ftr" sz="quarter" idx="3"/>
          </p:nvPr>
        </p:nvSpPr>
        <p:spPr/>
        <p:txBody>
          <a:bodyPr/>
          <a:lstStyle/>
          <a:p>
            <a:r>
              <a:rPr lang="en-US" smtClean="0"/>
              <a:t>© 2016 Pearson Education, Inc.</a:t>
            </a:r>
            <a:endParaRPr lang="en-US" dirty="0"/>
          </a:p>
        </p:txBody>
      </p:sp>
    </p:spTree>
    <p:extLst>
      <p:ext uri="{BB962C8B-B14F-4D97-AF65-F5344CB8AC3E}">
        <p14:creationId xmlns:p14="http://schemas.microsoft.com/office/powerpoint/2010/main" val="4163582277"/>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5"/>
          <p:cNvSpPr>
            <a:spLocks noGrp="1"/>
          </p:cNvSpPr>
          <p:nvPr>
            <p:ph type="title"/>
          </p:nvPr>
        </p:nvSpPr>
        <p:spPr>
          <a:xfrm>
            <a:off x="182563" y="182562"/>
            <a:ext cx="8775700" cy="1985871"/>
          </a:xfrm>
        </p:spPr>
        <p:txBody>
          <a:bodyPr/>
          <a:lstStyle/>
          <a:p>
            <a:r>
              <a:rPr lang="en-US" altLang="en-US" dirty="0"/>
              <a:t>Ligers are the offspring of male lions and female tigers. Most ligers die </a:t>
            </a:r>
            <a:r>
              <a:rPr lang="en-US" altLang="en-US" i="1" dirty="0"/>
              <a:t>in utero </a:t>
            </a:r>
            <a:r>
              <a:rPr lang="en-US" altLang="en-US" dirty="0"/>
              <a:t>or shortly after birth. Those that do survive are often sterile. </a:t>
            </a:r>
            <a:r>
              <a:rPr lang="en-US" altLang="en-US" dirty="0" smtClean="0"/>
              <a:t>Occasionally, </a:t>
            </a:r>
            <a:r>
              <a:rPr lang="en-US" altLang="en-US" dirty="0"/>
              <a:t>ligers can produce live offspring, but those offspring are of poor health. How would you describe these facts in terms of reproductive barriers? </a:t>
            </a:r>
            <a:r>
              <a:rPr lang="en-US" altLang="en-US" i="1" dirty="0"/>
              <a:t/>
            </a:r>
            <a:br>
              <a:rPr lang="en-US" altLang="en-US" i="1" dirty="0"/>
            </a:br>
            <a:endParaRPr lang="en-US" dirty="0"/>
          </a:p>
        </p:txBody>
      </p:sp>
      <p:sp>
        <p:nvSpPr>
          <p:cNvPr id="9" name="Content Placeholder 6"/>
          <p:cNvSpPr>
            <a:spLocks noGrp="1"/>
          </p:cNvSpPr>
          <p:nvPr>
            <p:ph idx="1"/>
          </p:nvPr>
        </p:nvSpPr>
        <p:spPr>
          <a:xfrm>
            <a:off x="144463" y="2605413"/>
            <a:ext cx="8775700" cy="3747761"/>
          </a:xfrm>
        </p:spPr>
        <p:txBody>
          <a:bodyPr/>
          <a:lstStyle/>
          <a:p>
            <a:r>
              <a:rPr lang="en-US" altLang="en-US" dirty="0" err="1"/>
              <a:t>gametic</a:t>
            </a:r>
            <a:r>
              <a:rPr lang="en-US" altLang="en-US" dirty="0"/>
              <a:t> isolation</a:t>
            </a:r>
          </a:p>
          <a:p>
            <a:r>
              <a:rPr lang="en-US" altLang="en-US" b="1" dirty="0"/>
              <a:t>reduced hybrid viability</a:t>
            </a:r>
          </a:p>
          <a:p>
            <a:r>
              <a:rPr lang="en-US" altLang="en-US" b="1" dirty="0"/>
              <a:t>reduced hybrid fertility</a:t>
            </a:r>
          </a:p>
          <a:p>
            <a:r>
              <a:rPr lang="en-US" altLang="en-US" b="1" dirty="0"/>
              <a:t>hybrid breakdown</a:t>
            </a:r>
            <a:endParaRPr lang="en-US" b="1" dirty="0"/>
          </a:p>
        </p:txBody>
      </p:sp>
      <p:sp>
        <p:nvSpPr>
          <p:cNvPr id="2" name="Footer Placeholder 1"/>
          <p:cNvSpPr>
            <a:spLocks noGrp="1"/>
          </p:cNvSpPr>
          <p:nvPr>
            <p:ph type="ftr" sz="quarter" idx="3"/>
          </p:nvPr>
        </p:nvSpPr>
        <p:spPr/>
        <p:txBody>
          <a:bodyPr/>
          <a:lstStyle/>
          <a:p>
            <a:r>
              <a:rPr lang="en-US" smtClean="0"/>
              <a:t>© 2016 Pearson Education, Inc.</a:t>
            </a:r>
            <a:endParaRPr lang="en-US" dirty="0"/>
          </a:p>
        </p:txBody>
      </p:sp>
    </p:spTree>
    <p:extLst>
      <p:ext uri="{BB962C8B-B14F-4D97-AF65-F5344CB8AC3E}">
        <p14:creationId xmlns:p14="http://schemas.microsoft.com/office/powerpoint/2010/main" val="3530513794"/>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ltLang="en-US" smtClean="0"/>
              <a:t>Which of the following phenomena could facilitate allopatric speciation?</a:t>
            </a:r>
            <a:br>
              <a:rPr lang="en-US" altLang="en-US" smtClean="0"/>
            </a:br>
            <a:endParaRPr lang="en-US" dirty="0"/>
          </a:p>
        </p:txBody>
      </p:sp>
      <p:sp>
        <p:nvSpPr>
          <p:cNvPr id="7" name="Content Placeholder 6"/>
          <p:cNvSpPr>
            <a:spLocks noGrp="1"/>
          </p:cNvSpPr>
          <p:nvPr>
            <p:ph idx="1"/>
          </p:nvPr>
        </p:nvSpPr>
        <p:spPr/>
        <p:txBody>
          <a:bodyPr/>
          <a:lstStyle/>
          <a:p>
            <a:r>
              <a:rPr lang="en-US" altLang="en-US" smtClean="0"/>
              <a:t>founder effect</a:t>
            </a:r>
          </a:p>
          <a:p>
            <a:r>
              <a:rPr lang="en-US" altLang="en-US" smtClean="0"/>
              <a:t>gene flow</a:t>
            </a:r>
          </a:p>
          <a:p>
            <a:r>
              <a:rPr lang="en-US" altLang="en-US" smtClean="0"/>
              <a:t>allopolyploidy</a:t>
            </a:r>
          </a:p>
          <a:p>
            <a:r>
              <a:rPr lang="en-US" altLang="en-US" smtClean="0"/>
              <a:t>hybrid zone</a:t>
            </a:r>
          </a:p>
          <a:p>
            <a:endParaRPr lang="en-US" dirty="0"/>
          </a:p>
        </p:txBody>
      </p:sp>
      <p:sp>
        <p:nvSpPr>
          <p:cNvPr id="2" name="Footer Placeholder 1"/>
          <p:cNvSpPr>
            <a:spLocks noGrp="1"/>
          </p:cNvSpPr>
          <p:nvPr>
            <p:ph type="ftr" sz="quarter" idx="3"/>
          </p:nvPr>
        </p:nvSpPr>
        <p:spPr/>
        <p:txBody>
          <a:bodyPr/>
          <a:lstStyle/>
          <a:p>
            <a:r>
              <a:rPr lang="en-US" smtClean="0"/>
              <a:t>© 2016 Pearson Education, Inc.</a:t>
            </a:r>
            <a:endParaRPr lang="en-US" dirty="0"/>
          </a:p>
        </p:txBody>
      </p:sp>
    </p:spTree>
    <p:extLst>
      <p:ext uri="{BB962C8B-B14F-4D97-AF65-F5344CB8AC3E}">
        <p14:creationId xmlns:p14="http://schemas.microsoft.com/office/powerpoint/2010/main" val="3917548588"/>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5"/>
          <p:cNvSpPr>
            <a:spLocks noGrp="1"/>
          </p:cNvSpPr>
          <p:nvPr>
            <p:ph type="title"/>
          </p:nvPr>
        </p:nvSpPr>
        <p:spPr/>
        <p:txBody>
          <a:bodyPr/>
          <a:lstStyle/>
          <a:p>
            <a:r>
              <a:rPr lang="en-US" altLang="en-US" dirty="0" smtClean="0"/>
              <a:t>Which of the following phenomena could facilitate allopatric speciation?</a:t>
            </a:r>
            <a:br>
              <a:rPr lang="en-US" altLang="en-US" dirty="0" smtClean="0"/>
            </a:br>
            <a:endParaRPr lang="en-US" dirty="0"/>
          </a:p>
        </p:txBody>
      </p:sp>
      <p:sp>
        <p:nvSpPr>
          <p:cNvPr id="9" name="Content Placeholder 6"/>
          <p:cNvSpPr>
            <a:spLocks noGrp="1"/>
          </p:cNvSpPr>
          <p:nvPr>
            <p:ph idx="1"/>
          </p:nvPr>
        </p:nvSpPr>
        <p:spPr/>
        <p:txBody>
          <a:bodyPr/>
          <a:lstStyle/>
          <a:p>
            <a:r>
              <a:rPr lang="en-US" altLang="en-US" b="1" dirty="0" smtClean="0"/>
              <a:t>founder effect</a:t>
            </a:r>
          </a:p>
          <a:p>
            <a:r>
              <a:rPr lang="en-US" altLang="en-US" dirty="0" smtClean="0"/>
              <a:t>gene flow</a:t>
            </a:r>
          </a:p>
          <a:p>
            <a:r>
              <a:rPr lang="en-US" altLang="en-US" dirty="0" err="1" smtClean="0"/>
              <a:t>allopolyploidy</a:t>
            </a:r>
            <a:endParaRPr lang="en-US" altLang="en-US" dirty="0" smtClean="0"/>
          </a:p>
          <a:p>
            <a:r>
              <a:rPr lang="en-US" altLang="en-US" dirty="0" smtClean="0"/>
              <a:t>hybrid zone</a:t>
            </a:r>
          </a:p>
          <a:p>
            <a:endParaRPr lang="en-US" dirty="0"/>
          </a:p>
        </p:txBody>
      </p:sp>
      <p:sp>
        <p:nvSpPr>
          <p:cNvPr id="2" name="Footer Placeholder 1"/>
          <p:cNvSpPr>
            <a:spLocks noGrp="1"/>
          </p:cNvSpPr>
          <p:nvPr>
            <p:ph type="ftr" sz="quarter" idx="3"/>
          </p:nvPr>
        </p:nvSpPr>
        <p:spPr/>
        <p:txBody>
          <a:bodyPr/>
          <a:lstStyle/>
          <a:p>
            <a:r>
              <a:rPr lang="en-US" smtClean="0"/>
              <a:t>© 2016 Pearson Education, Inc.</a:t>
            </a:r>
            <a:endParaRPr lang="en-US" dirty="0"/>
          </a:p>
        </p:txBody>
      </p:sp>
    </p:spTree>
    <p:extLst>
      <p:ext uri="{BB962C8B-B14F-4D97-AF65-F5344CB8AC3E}">
        <p14:creationId xmlns:p14="http://schemas.microsoft.com/office/powerpoint/2010/main" val="4030495587"/>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0"/>
          <p:cNvSpPr>
            <a:spLocks noGrp="1"/>
          </p:cNvSpPr>
          <p:nvPr>
            <p:ph type="title"/>
          </p:nvPr>
        </p:nvSpPr>
        <p:spPr/>
        <p:txBody>
          <a:bodyPr/>
          <a:lstStyle/>
          <a:p>
            <a:r>
              <a:rPr lang="en-US" altLang="en-US" dirty="0" smtClean="0"/>
              <a:t>The </a:t>
            </a:r>
            <a:r>
              <a:rPr lang="en-US" altLang="en-US" dirty="0"/>
              <a:t>marsh grass </a:t>
            </a:r>
            <a:r>
              <a:rPr lang="en-US" altLang="en-US" i="1" dirty="0" err="1"/>
              <a:t>Spartina</a:t>
            </a:r>
            <a:r>
              <a:rPr lang="en-US" altLang="en-US" i="1" dirty="0"/>
              <a:t> </a:t>
            </a:r>
            <a:r>
              <a:rPr lang="en-US" altLang="en-US" i="1" dirty="0" err="1"/>
              <a:t>anglica</a:t>
            </a:r>
            <a:r>
              <a:rPr lang="en-US" altLang="en-US" dirty="0"/>
              <a:t> is an </a:t>
            </a:r>
            <a:r>
              <a:rPr lang="en-US" altLang="en-US" dirty="0" err="1"/>
              <a:t>allotetraploid</a:t>
            </a:r>
            <a:r>
              <a:rPr lang="en-US" altLang="en-US" dirty="0"/>
              <a:t> species that originated in southern England around 1870. Its “parent” species are the European </a:t>
            </a:r>
            <a:r>
              <a:rPr lang="en-US" altLang="en-US" i="1" dirty="0" err="1"/>
              <a:t>Spartina</a:t>
            </a:r>
            <a:r>
              <a:rPr lang="en-US" altLang="en-US" i="1" dirty="0"/>
              <a:t> </a:t>
            </a:r>
            <a:r>
              <a:rPr lang="en-US" altLang="en-US" i="1" dirty="0" err="1" smtClean="0"/>
              <a:t>maritima</a:t>
            </a:r>
            <a:r>
              <a:rPr lang="en-US" altLang="en-US" dirty="0" smtClean="0"/>
              <a:t>, with </a:t>
            </a:r>
            <a:r>
              <a:rPr lang="en-US" altLang="en-US" dirty="0"/>
              <a:t>a 2</a:t>
            </a:r>
            <a:r>
              <a:rPr lang="en-US" altLang="en-US" i="1" dirty="0"/>
              <a:t>n </a:t>
            </a:r>
            <a:r>
              <a:rPr lang="en-US" altLang="en-US" dirty="0"/>
              <a:t>= 60 </a:t>
            </a:r>
            <a:r>
              <a:rPr lang="en-US" altLang="en-US" dirty="0" smtClean="0"/>
              <a:t>karyotype, </a:t>
            </a:r>
            <a:r>
              <a:rPr lang="en-US" altLang="en-US" dirty="0"/>
              <a:t>and the American </a:t>
            </a:r>
            <a:r>
              <a:rPr lang="en-US" altLang="en-US" i="1" dirty="0" err="1"/>
              <a:t>Spartina</a:t>
            </a:r>
            <a:r>
              <a:rPr lang="en-US" altLang="en-US" i="1" dirty="0"/>
              <a:t> </a:t>
            </a:r>
            <a:r>
              <a:rPr lang="en-US" altLang="en-US" i="1" dirty="0" err="1" smtClean="0"/>
              <a:t>alterniflora</a:t>
            </a:r>
            <a:r>
              <a:rPr lang="en-US" altLang="en-US" dirty="0" smtClean="0"/>
              <a:t>, </a:t>
            </a:r>
            <a:r>
              <a:rPr lang="en-US" altLang="en-US" dirty="0"/>
              <a:t>with a 2</a:t>
            </a:r>
            <a:r>
              <a:rPr lang="en-US" altLang="en-US" i="1" dirty="0"/>
              <a:t>n</a:t>
            </a:r>
            <a:r>
              <a:rPr lang="en-US" altLang="en-US" dirty="0"/>
              <a:t> = 62 karyotype. How many chromosomes should </a:t>
            </a:r>
            <a:r>
              <a:rPr lang="en-US" altLang="en-US" i="1" dirty="0" err="1"/>
              <a:t>Spartina</a:t>
            </a:r>
            <a:r>
              <a:rPr lang="en-US" altLang="en-US" i="1" dirty="0"/>
              <a:t> </a:t>
            </a:r>
            <a:r>
              <a:rPr lang="en-US" altLang="en-US" i="1" dirty="0" err="1"/>
              <a:t>anglica</a:t>
            </a:r>
            <a:r>
              <a:rPr lang="en-US" altLang="en-US" dirty="0"/>
              <a:t> have?</a:t>
            </a:r>
            <a:br>
              <a:rPr lang="en-US" altLang="en-US" dirty="0"/>
            </a:br>
            <a:endParaRPr lang="en-US" dirty="0"/>
          </a:p>
        </p:txBody>
      </p:sp>
      <p:sp>
        <p:nvSpPr>
          <p:cNvPr id="12" name="Content Placeholder 11"/>
          <p:cNvSpPr>
            <a:spLocks noGrp="1"/>
          </p:cNvSpPr>
          <p:nvPr>
            <p:ph idx="1"/>
          </p:nvPr>
        </p:nvSpPr>
        <p:spPr>
          <a:xfrm>
            <a:off x="144463" y="2590800"/>
            <a:ext cx="8775700" cy="3762375"/>
          </a:xfrm>
        </p:spPr>
        <p:txBody>
          <a:bodyPr/>
          <a:lstStyle/>
          <a:p>
            <a:r>
              <a:rPr lang="en-US" altLang="en-US" dirty="0" smtClean="0"/>
              <a:t>either 30 </a:t>
            </a:r>
            <a:r>
              <a:rPr lang="en-US" altLang="en-US" dirty="0"/>
              <a:t>or 31</a:t>
            </a:r>
          </a:p>
          <a:p>
            <a:r>
              <a:rPr lang="en-US" altLang="en-US" dirty="0"/>
              <a:t>61</a:t>
            </a:r>
          </a:p>
          <a:p>
            <a:r>
              <a:rPr lang="en-US" altLang="en-US" dirty="0"/>
              <a:t>122</a:t>
            </a:r>
          </a:p>
          <a:p>
            <a:r>
              <a:rPr lang="en-US" altLang="en-US" dirty="0"/>
              <a:t>244</a:t>
            </a:r>
          </a:p>
          <a:p>
            <a:endParaRPr lang="en-US" dirty="0"/>
          </a:p>
        </p:txBody>
      </p:sp>
      <p:sp>
        <p:nvSpPr>
          <p:cNvPr id="2" name="Footer Placeholder 1"/>
          <p:cNvSpPr>
            <a:spLocks noGrp="1"/>
          </p:cNvSpPr>
          <p:nvPr>
            <p:ph type="ftr" sz="quarter" idx="3"/>
          </p:nvPr>
        </p:nvSpPr>
        <p:spPr/>
        <p:txBody>
          <a:bodyPr/>
          <a:lstStyle/>
          <a:p>
            <a:r>
              <a:rPr lang="en-US" dirty="0" smtClean="0"/>
              <a:t>© 2016 Pearson Education, Inc.</a:t>
            </a:r>
            <a:endParaRPr lang="en-US" dirty="0"/>
          </a:p>
        </p:txBody>
      </p:sp>
    </p:spTree>
    <p:extLst>
      <p:ext uri="{BB962C8B-B14F-4D97-AF65-F5344CB8AC3E}">
        <p14:creationId xmlns:p14="http://schemas.microsoft.com/office/powerpoint/2010/main" val="2199627753"/>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0"/>
          <p:cNvSpPr>
            <a:spLocks noGrp="1"/>
          </p:cNvSpPr>
          <p:nvPr>
            <p:ph type="title"/>
          </p:nvPr>
        </p:nvSpPr>
        <p:spPr>
          <a:xfrm>
            <a:off x="182563" y="182562"/>
            <a:ext cx="8775700" cy="1985871"/>
          </a:xfrm>
        </p:spPr>
        <p:txBody>
          <a:bodyPr/>
          <a:lstStyle/>
          <a:p>
            <a:r>
              <a:rPr lang="en-US" altLang="en-US" dirty="0" smtClean="0"/>
              <a:t>The </a:t>
            </a:r>
            <a:r>
              <a:rPr lang="en-US" altLang="en-US" dirty="0"/>
              <a:t>marsh grass </a:t>
            </a:r>
            <a:r>
              <a:rPr lang="en-US" altLang="en-US" i="1" dirty="0" err="1"/>
              <a:t>Spartina</a:t>
            </a:r>
            <a:r>
              <a:rPr lang="en-US" altLang="en-US" i="1" dirty="0"/>
              <a:t> </a:t>
            </a:r>
            <a:r>
              <a:rPr lang="en-US" altLang="en-US" i="1" dirty="0" err="1"/>
              <a:t>anglica</a:t>
            </a:r>
            <a:r>
              <a:rPr lang="en-US" altLang="en-US" dirty="0"/>
              <a:t> is an </a:t>
            </a:r>
            <a:r>
              <a:rPr lang="en-US" altLang="en-US" dirty="0" err="1"/>
              <a:t>allotetraploid</a:t>
            </a:r>
            <a:r>
              <a:rPr lang="en-US" altLang="en-US" dirty="0"/>
              <a:t> species that originated in southern England around 1870. Its “parent” species are the European </a:t>
            </a:r>
            <a:r>
              <a:rPr lang="en-US" altLang="en-US" i="1" dirty="0" err="1"/>
              <a:t>Spartina</a:t>
            </a:r>
            <a:r>
              <a:rPr lang="en-US" altLang="en-US" i="1" dirty="0"/>
              <a:t> </a:t>
            </a:r>
            <a:r>
              <a:rPr lang="en-US" altLang="en-US" i="1" dirty="0" err="1" smtClean="0"/>
              <a:t>maritima</a:t>
            </a:r>
            <a:r>
              <a:rPr lang="en-US" altLang="en-US" dirty="0" smtClean="0"/>
              <a:t>, with </a:t>
            </a:r>
            <a:r>
              <a:rPr lang="en-US" altLang="en-US" dirty="0"/>
              <a:t>a 2</a:t>
            </a:r>
            <a:r>
              <a:rPr lang="en-US" altLang="en-US" i="1" dirty="0"/>
              <a:t>n </a:t>
            </a:r>
            <a:r>
              <a:rPr lang="en-US" altLang="en-US" dirty="0"/>
              <a:t>= 60 </a:t>
            </a:r>
            <a:r>
              <a:rPr lang="en-US" altLang="en-US" dirty="0" smtClean="0"/>
              <a:t>karyotype, </a:t>
            </a:r>
            <a:r>
              <a:rPr lang="en-US" altLang="en-US" dirty="0"/>
              <a:t>and the American </a:t>
            </a:r>
            <a:r>
              <a:rPr lang="en-US" altLang="en-US" i="1" dirty="0" err="1"/>
              <a:t>Spartina</a:t>
            </a:r>
            <a:r>
              <a:rPr lang="en-US" altLang="en-US" i="1" dirty="0"/>
              <a:t> </a:t>
            </a:r>
            <a:r>
              <a:rPr lang="en-US" altLang="en-US" i="1" dirty="0" err="1" smtClean="0"/>
              <a:t>alterniflora</a:t>
            </a:r>
            <a:r>
              <a:rPr lang="en-US" altLang="en-US" dirty="0" smtClean="0"/>
              <a:t>, </a:t>
            </a:r>
            <a:r>
              <a:rPr lang="en-US" altLang="en-US" dirty="0"/>
              <a:t>with a 2</a:t>
            </a:r>
            <a:r>
              <a:rPr lang="en-US" altLang="en-US" i="1" dirty="0"/>
              <a:t>n</a:t>
            </a:r>
            <a:r>
              <a:rPr lang="en-US" altLang="en-US" dirty="0"/>
              <a:t> = 62 karyotype. How many chromosomes should </a:t>
            </a:r>
            <a:r>
              <a:rPr lang="en-US" altLang="en-US" i="1" dirty="0" err="1"/>
              <a:t>Spartina</a:t>
            </a:r>
            <a:r>
              <a:rPr lang="en-US" altLang="en-US" i="1" dirty="0"/>
              <a:t> </a:t>
            </a:r>
            <a:r>
              <a:rPr lang="en-US" altLang="en-US" i="1" dirty="0" err="1"/>
              <a:t>anglica</a:t>
            </a:r>
            <a:r>
              <a:rPr lang="en-US" altLang="en-US" dirty="0"/>
              <a:t> have?</a:t>
            </a:r>
            <a:br>
              <a:rPr lang="en-US" altLang="en-US" dirty="0"/>
            </a:br>
            <a:endParaRPr lang="en-US" dirty="0"/>
          </a:p>
        </p:txBody>
      </p:sp>
      <p:sp>
        <p:nvSpPr>
          <p:cNvPr id="8" name="Content Placeholder 11"/>
          <p:cNvSpPr>
            <a:spLocks noGrp="1"/>
          </p:cNvSpPr>
          <p:nvPr>
            <p:ph idx="1"/>
          </p:nvPr>
        </p:nvSpPr>
        <p:spPr>
          <a:xfrm>
            <a:off x="144463" y="2590800"/>
            <a:ext cx="8775700" cy="3762375"/>
          </a:xfrm>
        </p:spPr>
        <p:txBody>
          <a:bodyPr/>
          <a:lstStyle/>
          <a:p>
            <a:r>
              <a:rPr lang="en-US" altLang="en-US" dirty="0" smtClean="0"/>
              <a:t>either 30 </a:t>
            </a:r>
            <a:r>
              <a:rPr lang="en-US" altLang="en-US" dirty="0"/>
              <a:t>or 31</a:t>
            </a:r>
          </a:p>
          <a:p>
            <a:r>
              <a:rPr lang="en-US" altLang="en-US" dirty="0"/>
              <a:t>61</a:t>
            </a:r>
          </a:p>
          <a:p>
            <a:r>
              <a:rPr lang="en-US" altLang="en-US" b="1" dirty="0"/>
              <a:t>122</a:t>
            </a:r>
          </a:p>
          <a:p>
            <a:r>
              <a:rPr lang="en-US" altLang="en-US" dirty="0"/>
              <a:t>244</a:t>
            </a:r>
          </a:p>
          <a:p>
            <a:endParaRPr lang="en-US" dirty="0"/>
          </a:p>
        </p:txBody>
      </p:sp>
      <p:sp>
        <p:nvSpPr>
          <p:cNvPr id="2" name="Footer Placeholder 1"/>
          <p:cNvSpPr>
            <a:spLocks noGrp="1"/>
          </p:cNvSpPr>
          <p:nvPr>
            <p:ph type="ftr" sz="quarter" idx="3"/>
          </p:nvPr>
        </p:nvSpPr>
        <p:spPr/>
        <p:txBody>
          <a:bodyPr/>
          <a:lstStyle/>
          <a:p>
            <a:r>
              <a:rPr lang="en-US" smtClean="0"/>
              <a:t>© 2016 Pearson Education, Inc.</a:t>
            </a:r>
            <a:endParaRPr lang="en-US" dirty="0"/>
          </a:p>
        </p:txBody>
      </p:sp>
    </p:spTree>
    <p:extLst>
      <p:ext uri="{BB962C8B-B14F-4D97-AF65-F5344CB8AC3E}">
        <p14:creationId xmlns:p14="http://schemas.microsoft.com/office/powerpoint/2010/main" val="255384203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r>
              <a:rPr lang="en-US" altLang="en-US" dirty="0" smtClean="0"/>
              <a:t>Cichlids in Lake Victoria are thought to have diversified from a relatively few species to 600 species in about 12,000 years (the last time the lake dried up). What is the best way to test this hypothesis?</a:t>
            </a:r>
          </a:p>
        </p:txBody>
      </p:sp>
      <p:sp>
        <p:nvSpPr>
          <p:cNvPr id="6147" name="Rectangle 3"/>
          <p:cNvSpPr>
            <a:spLocks noGrp="1" noChangeArrowheads="1"/>
          </p:cNvSpPr>
          <p:nvPr>
            <p:ph idx="1"/>
          </p:nvPr>
        </p:nvSpPr>
        <p:spPr/>
        <p:txBody>
          <a:bodyPr/>
          <a:lstStyle/>
          <a:p>
            <a:r>
              <a:rPr lang="en-US" altLang="en-US" dirty="0" smtClean="0"/>
              <a:t>Examine the fossil record in lake sediments.</a:t>
            </a:r>
          </a:p>
          <a:p>
            <a:r>
              <a:rPr lang="en-US" altLang="en-US" dirty="0" smtClean="0"/>
              <a:t>Look for morphological characteristics shared among Lake Victoria species that are distinct from the species present in other lakes.</a:t>
            </a:r>
          </a:p>
          <a:p>
            <a:r>
              <a:rPr lang="en-US" altLang="en-US" dirty="0" smtClean="0"/>
              <a:t>Look for genetic characteristics </a:t>
            </a:r>
            <a:r>
              <a:rPr lang="en-US" altLang="en-US" dirty="0" smtClean="0"/>
              <a:t>shared among </a:t>
            </a:r>
            <a:r>
              <a:rPr lang="en-US" altLang="en-US" dirty="0" smtClean="0"/>
              <a:t>Lake Victoria species that are distinct from species present in other lakes.</a:t>
            </a:r>
          </a:p>
          <a:p>
            <a:r>
              <a:rPr lang="en-US" altLang="en-US" dirty="0" smtClean="0"/>
              <a:t>This is not a testable hypothesis.</a:t>
            </a:r>
          </a:p>
        </p:txBody>
      </p:sp>
      <p:sp>
        <p:nvSpPr>
          <p:cNvPr id="6148" name="Text Box 4"/>
          <p:cNvSpPr txBox="1">
            <a:spLocks noChangeArrowheads="1"/>
          </p:cNvSpPr>
          <p:nvPr/>
        </p:nvSpPr>
        <p:spPr bwMode="auto">
          <a:xfrm>
            <a:off x="6362700" y="5183188"/>
            <a:ext cx="1628775"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000">
                <a:solidFill>
                  <a:schemeClr val="tx1"/>
                </a:solidFill>
                <a:latin typeface="Arial" charset="0"/>
                <a:ea typeface="ＭＳ Ｐゴシック" pitchFamily="34" charset="-128"/>
                <a:cs typeface="Arial" charset="0"/>
              </a:defRPr>
            </a:lvl1pPr>
            <a:lvl2pPr marL="742950" indent="-285750">
              <a:defRPr sz="2600">
                <a:solidFill>
                  <a:schemeClr val="tx1"/>
                </a:solidFill>
                <a:latin typeface="Arial" charset="0"/>
                <a:ea typeface="Arial" charset="0"/>
                <a:cs typeface="Arial" charset="0"/>
              </a:defRPr>
            </a:lvl2pPr>
            <a:lvl3pPr marL="1143000" indent="-228600">
              <a:defRPr sz="2400">
                <a:solidFill>
                  <a:schemeClr val="tx1"/>
                </a:solidFill>
                <a:latin typeface="Arial" charset="0"/>
                <a:ea typeface="Arial" charset="0"/>
                <a:cs typeface="Arial" charset="0"/>
              </a:defRPr>
            </a:lvl3pPr>
            <a:lvl4pPr marL="1600200" indent="-228600">
              <a:defRPr sz="2200">
                <a:solidFill>
                  <a:schemeClr val="tx1"/>
                </a:solidFill>
                <a:latin typeface="Arial" charset="0"/>
                <a:ea typeface="Arial" charset="0"/>
                <a:cs typeface="Arial" charset="0"/>
              </a:defRPr>
            </a:lvl4pPr>
            <a:lvl5pPr marL="2057400" indent="-228600">
              <a:defRPr sz="2200">
                <a:solidFill>
                  <a:schemeClr val="tx1"/>
                </a:solidFill>
                <a:latin typeface="Arial" charset="0"/>
                <a:ea typeface="Arial" charset="0"/>
                <a:cs typeface="Arial" charset="0"/>
              </a:defRPr>
            </a:lvl5pPr>
            <a:lvl6pPr marL="2514600" indent="-228600" eaLnBrk="0" hangingPunct="0">
              <a:spcBef>
                <a:spcPct val="20000"/>
              </a:spcBef>
              <a:defRPr sz="2200">
                <a:solidFill>
                  <a:schemeClr val="tx1"/>
                </a:solidFill>
                <a:latin typeface="Arial" charset="0"/>
                <a:ea typeface="Arial" charset="0"/>
                <a:cs typeface="Arial" charset="0"/>
              </a:defRPr>
            </a:lvl6pPr>
            <a:lvl7pPr marL="2971800" indent="-228600" eaLnBrk="0" hangingPunct="0">
              <a:spcBef>
                <a:spcPct val="20000"/>
              </a:spcBef>
              <a:defRPr sz="2200">
                <a:solidFill>
                  <a:schemeClr val="tx1"/>
                </a:solidFill>
                <a:latin typeface="Arial" charset="0"/>
                <a:ea typeface="Arial" charset="0"/>
                <a:cs typeface="Arial" charset="0"/>
              </a:defRPr>
            </a:lvl7pPr>
            <a:lvl8pPr marL="3429000" indent="-228600" eaLnBrk="0" hangingPunct="0">
              <a:spcBef>
                <a:spcPct val="20000"/>
              </a:spcBef>
              <a:defRPr sz="2200">
                <a:solidFill>
                  <a:schemeClr val="tx1"/>
                </a:solidFill>
                <a:latin typeface="Arial" charset="0"/>
                <a:ea typeface="Arial" charset="0"/>
                <a:cs typeface="Arial" charset="0"/>
              </a:defRPr>
            </a:lvl8pPr>
            <a:lvl9pPr marL="3886200" indent="-228600" eaLnBrk="0" hangingPunct="0">
              <a:spcBef>
                <a:spcPct val="20000"/>
              </a:spcBef>
              <a:defRPr sz="2200">
                <a:solidFill>
                  <a:schemeClr val="tx1"/>
                </a:solidFill>
                <a:latin typeface="Arial" charset="0"/>
                <a:ea typeface="Arial" charset="0"/>
                <a:cs typeface="Arial" charset="0"/>
              </a:defRPr>
            </a:lvl9pPr>
          </a:lstStyle>
          <a:p>
            <a:pPr algn="r" eaLnBrk="0" hangingPunct="0"/>
            <a:endParaRPr lang="en-US" altLang="en-US" sz="1800"/>
          </a:p>
        </p:txBody>
      </p:sp>
      <p:sp>
        <p:nvSpPr>
          <p:cNvPr id="2" name="Footer Placeholder 1"/>
          <p:cNvSpPr>
            <a:spLocks noGrp="1"/>
          </p:cNvSpPr>
          <p:nvPr>
            <p:ph type="ftr" sz="quarter" idx="3"/>
          </p:nvPr>
        </p:nvSpPr>
        <p:spPr/>
        <p:txBody>
          <a:bodyPr/>
          <a:lstStyle/>
          <a:p>
            <a:r>
              <a:rPr lang="en-US" smtClean="0"/>
              <a:t>© 2016 Pearson Education, Inc.</a:t>
            </a:r>
            <a:endParaRPr lang="en-US" dirty="0"/>
          </a:p>
        </p:txBody>
      </p:sp>
    </p:spTree>
    <p:extLst>
      <p:ext uri="{BB962C8B-B14F-4D97-AF65-F5344CB8AC3E}">
        <p14:creationId xmlns:p14="http://schemas.microsoft.com/office/powerpoint/2010/main" val="179913103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r>
              <a:rPr lang="en-US" altLang="en-US" dirty="0" smtClean="0"/>
              <a:t>Cichlids in Lake Victoria are thought to have diversified from a relatively few species to 600 species in about 12,000 years (the last time the lake dried up). What is the best way to test this hypothesis?</a:t>
            </a:r>
          </a:p>
        </p:txBody>
      </p:sp>
      <p:sp>
        <p:nvSpPr>
          <p:cNvPr id="7171" name="Rectangle 3"/>
          <p:cNvSpPr>
            <a:spLocks noGrp="1" noChangeArrowheads="1"/>
          </p:cNvSpPr>
          <p:nvPr>
            <p:ph idx="1"/>
          </p:nvPr>
        </p:nvSpPr>
        <p:spPr/>
        <p:txBody>
          <a:bodyPr/>
          <a:lstStyle/>
          <a:p>
            <a:r>
              <a:rPr lang="en-US" altLang="en-US" smtClean="0"/>
              <a:t>Examine the fossil record in lake sediments.</a:t>
            </a:r>
          </a:p>
          <a:p>
            <a:r>
              <a:rPr lang="en-US" altLang="en-US" smtClean="0"/>
              <a:t>Look for morphological characteristics shared among Lake Victoria species that are distinct from the species present in other lakes.</a:t>
            </a:r>
          </a:p>
          <a:p>
            <a:r>
              <a:rPr lang="en-US" altLang="en-US" b="1" smtClean="0"/>
              <a:t>Look for genetic characteristics shared among Lake Victoria species that are distinct from species present in other lakes.</a:t>
            </a:r>
          </a:p>
          <a:p>
            <a:r>
              <a:rPr lang="en-US" altLang="en-US" smtClean="0"/>
              <a:t>This is not a testable hypothesis.</a:t>
            </a:r>
            <a:endParaRPr lang="en-US" altLang="en-US" dirty="0" smtClean="0"/>
          </a:p>
        </p:txBody>
      </p:sp>
      <p:sp>
        <p:nvSpPr>
          <p:cNvPr id="7172" name="Text Box 4"/>
          <p:cNvSpPr txBox="1">
            <a:spLocks noChangeArrowheads="1"/>
          </p:cNvSpPr>
          <p:nvPr/>
        </p:nvSpPr>
        <p:spPr bwMode="auto">
          <a:xfrm>
            <a:off x="6362700" y="5183188"/>
            <a:ext cx="1628775"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000">
                <a:solidFill>
                  <a:schemeClr val="tx1"/>
                </a:solidFill>
                <a:latin typeface="Arial" charset="0"/>
                <a:ea typeface="ＭＳ Ｐゴシック" pitchFamily="34" charset="-128"/>
                <a:cs typeface="Arial" charset="0"/>
              </a:defRPr>
            </a:lvl1pPr>
            <a:lvl2pPr marL="742950" indent="-285750">
              <a:defRPr sz="2600">
                <a:solidFill>
                  <a:schemeClr val="tx1"/>
                </a:solidFill>
                <a:latin typeface="Arial" charset="0"/>
                <a:ea typeface="Arial" charset="0"/>
                <a:cs typeface="Arial" charset="0"/>
              </a:defRPr>
            </a:lvl2pPr>
            <a:lvl3pPr marL="1143000" indent="-228600">
              <a:defRPr sz="2400">
                <a:solidFill>
                  <a:schemeClr val="tx1"/>
                </a:solidFill>
                <a:latin typeface="Arial" charset="0"/>
                <a:ea typeface="Arial" charset="0"/>
                <a:cs typeface="Arial" charset="0"/>
              </a:defRPr>
            </a:lvl3pPr>
            <a:lvl4pPr marL="1600200" indent="-228600">
              <a:defRPr sz="2200">
                <a:solidFill>
                  <a:schemeClr val="tx1"/>
                </a:solidFill>
                <a:latin typeface="Arial" charset="0"/>
                <a:ea typeface="Arial" charset="0"/>
                <a:cs typeface="Arial" charset="0"/>
              </a:defRPr>
            </a:lvl4pPr>
            <a:lvl5pPr marL="2057400" indent="-228600">
              <a:defRPr sz="2200">
                <a:solidFill>
                  <a:schemeClr val="tx1"/>
                </a:solidFill>
                <a:latin typeface="Arial" charset="0"/>
                <a:ea typeface="Arial" charset="0"/>
                <a:cs typeface="Arial" charset="0"/>
              </a:defRPr>
            </a:lvl5pPr>
            <a:lvl6pPr marL="2514600" indent="-228600" eaLnBrk="0" hangingPunct="0">
              <a:spcBef>
                <a:spcPct val="20000"/>
              </a:spcBef>
              <a:defRPr sz="2200">
                <a:solidFill>
                  <a:schemeClr val="tx1"/>
                </a:solidFill>
                <a:latin typeface="Arial" charset="0"/>
                <a:ea typeface="Arial" charset="0"/>
                <a:cs typeface="Arial" charset="0"/>
              </a:defRPr>
            </a:lvl6pPr>
            <a:lvl7pPr marL="2971800" indent="-228600" eaLnBrk="0" hangingPunct="0">
              <a:spcBef>
                <a:spcPct val="20000"/>
              </a:spcBef>
              <a:defRPr sz="2200">
                <a:solidFill>
                  <a:schemeClr val="tx1"/>
                </a:solidFill>
                <a:latin typeface="Arial" charset="0"/>
                <a:ea typeface="Arial" charset="0"/>
                <a:cs typeface="Arial" charset="0"/>
              </a:defRPr>
            </a:lvl7pPr>
            <a:lvl8pPr marL="3429000" indent="-228600" eaLnBrk="0" hangingPunct="0">
              <a:spcBef>
                <a:spcPct val="20000"/>
              </a:spcBef>
              <a:defRPr sz="2200">
                <a:solidFill>
                  <a:schemeClr val="tx1"/>
                </a:solidFill>
                <a:latin typeface="Arial" charset="0"/>
                <a:ea typeface="Arial" charset="0"/>
                <a:cs typeface="Arial" charset="0"/>
              </a:defRPr>
            </a:lvl8pPr>
            <a:lvl9pPr marL="3886200" indent="-228600" eaLnBrk="0" hangingPunct="0">
              <a:spcBef>
                <a:spcPct val="20000"/>
              </a:spcBef>
              <a:defRPr sz="2200">
                <a:solidFill>
                  <a:schemeClr val="tx1"/>
                </a:solidFill>
                <a:latin typeface="Arial" charset="0"/>
                <a:ea typeface="Arial" charset="0"/>
                <a:cs typeface="Arial" charset="0"/>
              </a:defRPr>
            </a:lvl9pPr>
          </a:lstStyle>
          <a:p>
            <a:pPr algn="r" eaLnBrk="0" hangingPunct="0"/>
            <a:endParaRPr lang="en-US" altLang="en-US" sz="1800"/>
          </a:p>
        </p:txBody>
      </p:sp>
      <p:sp>
        <p:nvSpPr>
          <p:cNvPr id="2" name="Footer Placeholder 1"/>
          <p:cNvSpPr>
            <a:spLocks noGrp="1"/>
          </p:cNvSpPr>
          <p:nvPr>
            <p:ph type="ftr" sz="quarter" idx="3"/>
          </p:nvPr>
        </p:nvSpPr>
        <p:spPr/>
        <p:txBody>
          <a:bodyPr/>
          <a:lstStyle/>
          <a:p>
            <a:r>
              <a:rPr lang="en-US" smtClean="0"/>
              <a:t>© 2016 Pearson Education, Inc.</a:t>
            </a:r>
            <a:endParaRPr lang="en-US" dirty="0"/>
          </a:p>
        </p:txBody>
      </p:sp>
    </p:spTree>
    <p:extLst>
      <p:ext uri="{BB962C8B-B14F-4D97-AF65-F5344CB8AC3E}">
        <p14:creationId xmlns:p14="http://schemas.microsoft.com/office/powerpoint/2010/main" val="422905313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r>
              <a:rPr lang="en-US" altLang="en-US" dirty="0" smtClean="0"/>
              <a:t>In what type of environment is a scientist most likely to find examples of ongoing speciation? </a:t>
            </a:r>
          </a:p>
        </p:txBody>
      </p:sp>
      <p:sp>
        <p:nvSpPr>
          <p:cNvPr id="8195" name="Rectangle 3"/>
          <p:cNvSpPr>
            <a:spLocks noGrp="1" noChangeArrowheads="1"/>
          </p:cNvSpPr>
          <p:nvPr>
            <p:ph idx="1"/>
          </p:nvPr>
        </p:nvSpPr>
        <p:spPr/>
        <p:txBody>
          <a:bodyPr/>
          <a:lstStyle/>
          <a:p>
            <a:r>
              <a:rPr lang="en-US" altLang="en-US" dirty="0" smtClean="0"/>
              <a:t>areas that have a large range of altitudes, such as mountains and deep valleys</a:t>
            </a:r>
          </a:p>
          <a:p>
            <a:r>
              <a:rPr lang="en-US" altLang="en-US" dirty="0" smtClean="0"/>
              <a:t>areas such as large plains that facilitate migration of animals</a:t>
            </a:r>
          </a:p>
          <a:p>
            <a:r>
              <a:rPr lang="en-US" altLang="en-US" dirty="0" smtClean="0"/>
              <a:t>extreme physical environments that are marginal for supporting life</a:t>
            </a:r>
          </a:p>
          <a:p>
            <a:r>
              <a:rPr lang="en-US" altLang="en-US" dirty="0" smtClean="0"/>
              <a:t>areas that are already species-rich</a:t>
            </a:r>
          </a:p>
          <a:p>
            <a:r>
              <a:rPr lang="en-US" altLang="en-US" dirty="0" smtClean="0"/>
              <a:t>areas that have undergone recent environmental disturbance or change</a:t>
            </a:r>
          </a:p>
        </p:txBody>
      </p:sp>
      <p:sp>
        <p:nvSpPr>
          <p:cNvPr id="8196" name="Text Box 4"/>
          <p:cNvSpPr txBox="1">
            <a:spLocks noChangeArrowheads="1"/>
          </p:cNvSpPr>
          <p:nvPr/>
        </p:nvSpPr>
        <p:spPr bwMode="auto">
          <a:xfrm>
            <a:off x="6362700" y="5183188"/>
            <a:ext cx="1628775"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000">
                <a:solidFill>
                  <a:schemeClr val="tx1"/>
                </a:solidFill>
                <a:latin typeface="Arial" charset="0"/>
                <a:ea typeface="ＭＳ Ｐゴシック" pitchFamily="34" charset="-128"/>
                <a:cs typeface="Arial" charset="0"/>
              </a:defRPr>
            </a:lvl1pPr>
            <a:lvl2pPr marL="742950" indent="-285750">
              <a:defRPr sz="2600">
                <a:solidFill>
                  <a:schemeClr val="tx1"/>
                </a:solidFill>
                <a:latin typeface="Arial" charset="0"/>
                <a:ea typeface="Arial" charset="0"/>
                <a:cs typeface="Arial" charset="0"/>
              </a:defRPr>
            </a:lvl2pPr>
            <a:lvl3pPr marL="1143000" indent="-228600">
              <a:defRPr sz="2400">
                <a:solidFill>
                  <a:schemeClr val="tx1"/>
                </a:solidFill>
                <a:latin typeface="Arial" charset="0"/>
                <a:ea typeface="Arial" charset="0"/>
                <a:cs typeface="Arial" charset="0"/>
              </a:defRPr>
            </a:lvl3pPr>
            <a:lvl4pPr marL="1600200" indent="-228600">
              <a:defRPr sz="2200">
                <a:solidFill>
                  <a:schemeClr val="tx1"/>
                </a:solidFill>
                <a:latin typeface="Arial" charset="0"/>
                <a:ea typeface="Arial" charset="0"/>
                <a:cs typeface="Arial" charset="0"/>
              </a:defRPr>
            </a:lvl4pPr>
            <a:lvl5pPr marL="2057400" indent="-228600">
              <a:defRPr sz="2200">
                <a:solidFill>
                  <a:schemeClr val="tx1"/>
                </a:solidFill>
                <a:latin typeface="Arial" charset="0"/>
                <a:ea typeface="Arial" charset="0"/>
                <a:cs typeface="Arial" charset="0"/>
              </a:defRPr>
            </a:lvl5pPr>
            <a:lvl6pPr marL="2514600" indent="-228600" eaLnBrk="0" hangingPunct="0">
              <a:spcBef>
                <a:spcPct val="20000"/>
              </a:spcBef>
              <a:defRPr sz="2200">
                <a:solidFill>
                  <a:schemeClr val="tx1"/>
                </a:solidFill>
                <a:latin typeface="Arial" charset="0"/>
                <a:ea typeface="Arial" charset="0"/>
                <a:cs typeface="Arial" charset="0"/>
              </a:defRPr>
            </a:lvl6pPr>
            <a:lvl7pPr marL="2971800" indent="-228600" eaLnBrk="0" hangingPunct="0">
              <a:spcBef>
                <a:spcPct val="20000"/>
              </a:spcBef>
              <a:defRPr sz="2200">
                <a:solidFill>
                  <a:schemeClr val="tx1"/>
                </a:solidFill>
                <a:latin typeface="Arial" charset="0"/>
                <a:ea typeface="Arial" charset="0"/>
                <a:cs typeface="Arial" charset="0"/>
              </a:defRPr>
            </a:lvl7pPr>
            <a:lvl8pPr marL="3429000" indent="-228600" eaLnBrk="0" hangingPunct="0">
              <a:spcBef>
                <a:spcPct val="20000"/>
              </a:spcBef>
              <a:defRPr sz="2200">
                <a:solidFill>
                  <a:schemeClr val="tx1"/>
                </a:solidFill>
                <a:latin typeface="Arial" charset="0"/>
                <a:ea typeface="Arial" charset="0"/>
                <a:cs typeface="Arial" charset="0"/>
              </a:defRPr>
            </a:lvl8pPr>
            <a:lvl9pPr marL="3886200" indent="-228600" eaLnBrk="0" hangingPunct="0">
              <a:spcBef>
                <a:spcPct val="20000"/>
              </a:spcBef>
              <a:defRPr sz="2200">
                <a:solidFill>
                  <a:schemeClr val="tx1"/>
                </a:solidFill>
                <a:latin typeface="Arial" charset="0"/>
                <a:ea typeface="Arial" charset="0"/>
                <a:cs typeface="Arial" charset="0"/>
              </a:defRPr>
            </a:lvl9pPr>
          </a:lstStyle>
          <a:p>
            <a:pPr algn="r" eaLnBrk="0" hangingPunct="0"/>
            <a:endParaRPr lang="en-US" altLang="en-US" sz="1800"/>
          </a:p>
        </p:txBody>
      </p:sp>
      <p:sp>
        <p:nvSpPr>
          <p:cNvPr id="2" name="Footer Placeholder 1"/>
          <p:cNvSpPr>
            <a:spLocks noGrp="1"/>
          </p:cNvSpPr>
          <p:nvPr>
            <p:ph type="ftr" sz="quarter" idx="3"/>
          </p:nvPr>
        </p:nvSpPr>
        <p:spPr/>
        <p:txBody>
          <a:bodyPr/>
          <a:lstStyle/>
          <a:p>
            <a:r>
              <a:rPr lang="en-US" smtClean="0"/>
              <a:t>© 2016 Pearson Education, Inc.</a:t>
            </a:r>
            <a:endParaRPr lang="en-US" dirty="0"/>
          </a:p>
        </p:txBody>
      </p:sp>
    </p:spTree>
    <p:extLst>
      <p:ext uri="{BB962C8B-B14F-4D97-AF65-F5344CB8AC3E}">
        <p14:creationId xmlns:p14="http://schemas.microsoft.com/office/powerpoint/2010/main" val="263451930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r>
              <a:rPr lang="en-US" altLang="en-US" smtClean="0"/>
              <a:t>In what type of environment is a scientist most likely to find examples of ongoing speciation? </a:t>
            </a:r>
            <a:endParaRPr lang="en-US" altLang="en-US" dirty="0" smtClean="0"/>
          </a:p>
        </p:txBody>
      </p:sp>
      <p:sp>
        <p:nvSpPr>
          <p:cNvPr id="9219" name="Rectangle 3"/>
          <p:cNvSpPr>
            <a:spLocks noGrp="1" noChangeArrowheads="1"/>
          </p:cNvSpPr>
          <p:nvPr>
            <p:ph idx="1"/>
          </p:nvPr>
        </p:nvSpPr>
        <p:spPr/>
        <p:txBody>
          <a:bodyPr/>
          <a:lstStyle/>
          <a:p>
            <a:r>
              <a:rPr lang="en-US" altLang="en-US" smtClean="0"/>
              <a:t>areas that have a large range of altitudes, such as mountains and deep valleys</a:t>
            </a:r>
          </a:p>
          <a:p>
            <a:r>
              <a:rPr lang="en-US" altLang="en-US" smtClean="0"/>
              <a:t>areas such as large plains that facilitate migration of animals</a:t>
            </a:r>
          </a:p>
          <a:p>
            <a:r>
              <a:rPr lang="en-US" altLang="en-US" smtClean="0"/>
              <a:t>extreme physical environments that are marginal for supporting life</a:t>
            </a:r>
          </a:p>
          <a:p>
            <a:r>
              <a:rPr lang="en-US" altLang="en-US" smtClean="0"/>
              <a:t>areas that are already species-rich</a:t>
            </a:r>
          </a:p>
          <a:p>
            <a:r>
              <a:rPr lang="en-US" altLang="en-US" b="1" smtClean="0"/>
              <a:t>areas that have undergone recent environmental disturbance or change</a:t>
            </a:r>
            <a:endParaRPr lang="en-US" altLang="en-US" dirty="0" smtClean="0"/>
          </a:p>
        </p:txBody>
      </p:sp>
      <p:sp>
        <p:nvSpPr>
          <p:cNvPr id="9220" name="Text Box 4"/>
          <p:cNvSpPr txBox="1">
            <a:spLocks noChangeArrowheads="1"/>
          </p:cNvSpPr>
          <p:nvPr/>
        </p:nvSpPr>
        <p:spPr bwMode="auto">
          <a:xfrm>
            <a:off x="6362700" y="5183188"/>
            <a:ext cx="1628775"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000">
                <a:solidFill>
                  <a:schemeClr val="tx1"/>
                </a:solidFill>
                <a:latin typeface="Arial" charset="0"/>
                <a:ea typeface="ＭＳ Ｐゴシック" pitchFamily="34" charset="-128"/>
                <a:cs typeface="Arial" charset="0"/>
              </a:defRPr>
            </a:lvl1pPr>
            <a:lvl2pPr marL="742950" indent="-285750">
              <a:defRPr sz="2600">
                <a:solidFill>
                  <a:schemeClr val="tx1"/>
                </a:solidFill>
                <a:latin typeface="Arial" charset="0"/>
                <a:ea typeface="Arial" charset="0"/>
                <a:cs typeface="Arial" charset="0"/>
              </a:defRPr>
            </a:lvl2pPr>
            <a:lvl3pPr marL="1143000" indent="-228600">
              <a:defRPr sz="2400">
                <a:solidFill>
                  <a:schemeClr val="tx1"/>
                </a:solidFill>
                <a:latin typeface="Arial" charset="0"/>
                <a:ea typeface="Arial" charset="0"/>
                <a:cs typeface="Arial" charset="0"/>
              </a:defRPr>
            </a:lvl3pPr>
            <a:lvl4pPr marL="1600200" indent="-228600">
              <a:defRPr sz="2200">
                <a:solidFill>
                  <a:schemeClr val="tx1"/>
                </a:solidFill>
                <a:latin typeface="Arial" charset="0"/>
                <a:ea typeface="Arial" charset="0"/>
                <a:cs typeface="Arial" charset="0"/>
              </a:defRPr>
            </a:lvl4pPr>
            <a:lvl5pPr marL="2057400" indent="-228600">
              <a:defRPr sz="2200">
                <a:solidFill>
                  <a:schemeClr val="tx1"/>
                </a:solidFill>
                <a:latin typeface="Arial" charset="0"/>
                <a:ea typeface="Arial" charset="0"/>
                <a:cs typeface="Arial" charset="0"/>
              </a:defRPr>
            </a:lvl5pPr>
            <a:lvl6pPr marL="2514600" indent="-228600" eaLnBrk="0" hangingPunct="0">
              <a:spcBef>
                <a:spcPct val="20000"/>
              </a:spcBef>
              <a:defRPr sz="2200">
                <a:solidFill>
                  <a:schemeClr val="tx1"/>
                </a:solidFill>
                <a:latin typeface="Arial" charset="0"/>
                <a:ea typeface="Arial" charset="0"/>
                <a:cs typeface="Arial" charset="0"/>
              </a:defRPr>
            </a:lvl6pPr>
            <a:lvl7pPr marL="2971800" indent="-228600" eaLnBrk="0" hangingPunct="0">
              <a:spcBef>
                <a:spcPct val="20000"/>
              </a:spcBef>
              <a:defRPr sz="2200">
                <a:solidFill>
                  <a:schemeClr val="tx1"/>
                </a:solidFill>
                <a:latin typeface="Arial" charset="0"/>
                <a:ea typeface="Arial" charset="0"/>
                <a:cs typeface="Arial" charset="0"/>
              </a:defRPr>
            </a:lvl7pPr>
            <a:lvl8pPr marL="3429000" indent="-228600" eaLnBrk="0" hangingPunct="0">
              <a:spcBef>
                <a:spcPct val="20000"/>
              </a:spcBef>
              <a:defRPr sz="2200">
                <a:solidFill>
                  <a:schemeClr val="tx1"/>
                </a:solidFill>
                <a:latin typeface="Arial" charset="0"/>
                <a:ea typeface="Arial" charset="0"/>
                <a:cs typeface="Arial" charset="0"/>
              </a:defRPr>
            </a:lvl8pPr>
            <a:lvl9pPr marL="3886200" indent="-228600" eaLnBrk="0" hangingPunct="0">
              <a:spcBef>
                <a:spcPct val="20000"/>
              </a:spcBef>
              <a:defRPr sz="2200">
                <a:solidFill>
                  <a:schemeClr val="tx1"/>
                </a:solidFill>
                <a:latin typeface="Arial" charset="0"/>
                <a:ea typeface="Arial" charset="0"/>
                <a:cs typeface="Arial" charset="0"/>
              </a:defRPr>
            </a:lvl9pPr>
          </a:lstStyle>
          <a:p>
            <a:pPr algn="r" eaLnBrk="0" hangingPunct="0"/>
            <a:endParaRPr lang="en-US" altLang="en-US" sz="1800"/>
          </a:p>
        </p:txBody>
      </p:sp>
      <p:sp>
        <p:nvSpPr>
          <p:cNvPr id="2" name="Footer Placeholder 1"/>
          <p:cNvSpPr>
            <a:spLocks noGrp="1"/>
          </p:cNvSpPr>
          <p:nvPr>
            <p:ph type="ftr" sz="quarter" idx="3"/>
          </p:nvPr>
        </p:nvSpPr>
        <p:spPr/>
        <p:txBody>
          <a:bodyPr/>
          <a:lstStyle/>
          <a:p>
            <a:r>
              <a:rPr lang="en-US" smtClean="0"/>
              <a:t>© 2016 Pearson Education, Inc.</a:t>
            </a:r>
            <a:endParaRPr lang="en-US" dirty="0"/>
          </a:p>
        </p:txBody>
      </p:sp>
    </p:spTree>
    <p:extLst>
      <p:ext uri="{BB962C8B-B14F-4D97-AF65-F5344CB8AC3E}">
        <p14:creationId xmlns:p14="http://schemas.microsoft.com/office/powerpoint/2010/main" val="188752675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r>
              <a:rPr lang="en-US" altLang="en-US" dirty="0" smtClean="0"/>
              <a:t>Sea urchins are broadcast </a:t>
            </a:r>
            <a:r>
              <a:rPr lang="en-US" altLang="en-US" dirty="0" err="1" smtClean="0"/>
              <a:t>spawners</a:t>
            </a:r>
            <a:r>
              <a:rPr lang="en-US" altLang="en-US" dirty="0" smtClean="0"/>
              <a:t>: They release their gametes into the water without courtship. Which of these reproductive isolation mechanisms is most likely affecting sea urchins?</a:t>
            </a:r>
          </a:p>
        </p:txBody>
      </p:sp>
      <p:sp>
        <p:nvSpPr>
          <p:cNvPr id="10243" name="Rectangle 3"/>
          <p:cNvSpPr>
            <a:spLocks noGrp="1" noChangeArrowheads="1"/>
          </p:cNvSpPr>
          <p:nvPr>
            <p:ph idx="1"/>
          </p:nvPr>
        </p:nvSpPr>
        <p:spPr/>
        <p:txBody>
          <a:bodyPr/>
          <a:lstStyle/>
          <a:p>
            <a:r>
              <a:rPr lang="en-US" altLang="en-US" dirty="0" smtClean="0"/>
              <a:t>behavioral isolation or mechanical isolation</a:t>
            </a:r>
          </a:p>
          <a:p>
            <a:r>
              <a:rPr lang="en-US" altLang="en-US" dirty="0" err="1" smtClean="0"/>
              <a:t>gametic</a:t>
            </a:r>
            <a:r>
              <a:rPr lang="en-US" altLang="en-US" dirty="0" smtClean="0"/>
              <a:t> isolation or temporal isolation</a:t>
            </a:r>
          </a:p>
          <a:p>
            <a:r>
              <a:rPr lang="en-US" altLang="en-US" dirty="0" smtClean="0"/>
              <a:t>habitat isolation</a:t>
            </a:r>
          </a:p>
        </p:txBody>
      </p:sp>
      <p:sp>
        <p:nvSpPr>
          <p:cNvPr id="10244" name="Text Box 4"/>
          <p:cNvSpPr txBox="1">
            <a:spLocks noChangeArrowheads="1"/>
          </p:cNvSpPr>
          <p:nvPr/>
        </p:nvSpPr>
        <p:spPr bwMode="auto">
          <a:xfrm>
            <a:off x="6362700" y="5183188"/>
            <a:ext cx="1628775"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000">
                <a:solidFill>
                  <a:schemeClr val="tx1"/>
                </a:solidFill>
                <a:latin typeface="Arial" charset="0"/>
                <a:ea typeface="ＭＳ Ｐゴシック" pitchFamily="34" charset="-128"/>
                <a:cs typeface="Arial" charset="0"/>
              </a:defRPr>
            </a:lvl1pPr>
            <a:lvl2pPr marL="742950" indent="-285750">
              <a:defRPr sz="2600">
                <a:solidFill>
                  <a:schemeClr val="tx1"/>
                </a:solidFill>
                <a:latin typeface="Arial" charset="0"/>
                <a:ea typeface="Arial" charset="0"/>
                <a:cs typeface="Arial" charset="0"/>
              </a:defRPr>
            </a:lvl2pPr>
            <a:lvl3pPr marL="1143000" indent="-228600">
              <a:defRPr sz="2400">
                <a:solidFill>
                  <a:schemeClr val="tx1"/>
                </a:solidFill>
                <a:latin typeface="Arial" charset="0"/>
                <a:ea typeface="Arial" charset="0"/>
                <a:cs typeface="Arial" charset="0"/>
              </a:defRPr>
            </a:lvl3pPr>
            <a:lvl4pPr marL="1600200" indent="-228600">
              <a:defRPr sz="2200">
                <a:solidFill>
                  <a:schemeClr val="tx1"/>
                </a:solidFill>
                <a:latin typeface="Arial" charset="0"/>
                <a:ea typeface="Arial" charset="0"/>
                <a:cs typeface="Arial" charset="0"/>
              </a:defRPr>
            </a:lvl4pPr>
            <a:lvl5pPr marL="2057400" indent="-228600">
              <a:defRPr sz="2200">
                <a:solidFill>
                  <a:schemeClr val="tx1"/>
                </a:solidFill>
                <a:latin typeface="Arial" charset="0"/>
                <a:ea typeface="Arial" charset="0"/>
                <a:cs typeface="Arial" charset="0"/>
              </a:defRPr>
            </a:lvl5pPr>
            <a:lvl6pPr marL="2514600" indent="-228600" eaLnBrk="0" hangingPunct="0">
              <a:spcBef>
                <a:spcPct val="20000"/>
              </a:spcBef>
              <a:defRPr sz="2200">
                <a:solidFill>
                  <a:schemeClr val="tx1"/>
                </a:solidFill>
                <a:latin typeface="Arial" charset="0"/>
                <a:ea typeface="Arial" charset="0"/>
                <a:cs typeface="Arial" charset="0"/>
              </a:defRPr>
            </a:lvl6pPr>
            <a:lvl7pPr marL="2971800" indent="-228600" eaLnBrk="0" hangingPunct="0">
              <a:spcBef>
                <a:spcPct val="20000"/>
              </a:spcBef>
              <a:defRPr sz="2200">
                <a:solidFill>
                  <a:schemeClr val="tx1"/>
                </a:solidFill>
                <a:latin typeface="Arial" charset="0"/>
                <a:ea typeface="Arial" charset="0"/>
                <a:cs typeface="Arial" charset="0"/>
              </a:defRPr>
            </a:lvl7pPr>
            <a:lvl8pPr marL="3429000" indent="-228600" eaLnBrk="0" hangingPunct="0">
              <a:spcBef>
                <a:spcPct val="20000"/>
              </a:spcBef>
              <a:defRPr sz="2200">
                <a:solidFill>
                  <a:schemeClr val="tx1"/>
                </a:solidFill>
                <a:latin typeface="Arial" charset="0"/>
                <a:ea typeface="Arial" charset="0"/>
                <a:cs typeface="Arial" charset="0"/>
              </a:defRPr>
            </a:lvl8pPr>
            <a:lvl9pPr marL="3886200" indent="-228600" eaLnBrk="0" hangingPunct="0">
              <a:spcBef>
                <a:spcPct val="20000"/>
              </a:spcBef>
              <a:defRPr sz="2200">
                <a:solidFill>
                  <a:schemeClr val="tx1"/>
                </a:solidFill>
                <a:latin typeface="Arial" charset="0"/>
                <a:ea typeface="Arial" charset="0"/>
                <a:cs typeface="Arial" charset="0"/>
              </a:defRPr>
            </a:lvl9pPr>
          </a:lstStyle>
          <a:p>
            <a:pPr algn="r" eaLnBrk="0" hangingPunct="0"/>
            <a:endParaRPr lang="en-US" altLang="en-US" sz="1800"/>
          </a:p>
        </p:txBody>
      </p:sp>
      <p:sp>
        <p:nvSpPr>
          <p:cNvPr id="2" name="Footer Placeholder 1"/>
          <p:cNvSpPr>
            <a:spLocks noGrp="1"/>
          </p:cNvSpPr>
          <p:nvPr>
            <p:ph type="ftr" sz="quarter" idx="3"/>
          </p:nvPr>
        </p:nvSpPr>
        <p:spPr/>
        <p:txBody>
          <a:bodyPr/>
          <a:lstStyle/>
          <a:p>
            <a:r>
              <a:rPr lang="en-US" smtClean="0"/>
              <a:t>© 2016 Pearson Education, Inc.</a:t>
            </a:r>
            <a:endParaRPr lang="en-US" dirty="0"/>
          </a:p>
        </p:txBody>
      </p:sp>
    </p:spTree>
    <p:extLst>
      <p:ext uri="{BB962C8B-B14F-4D97-AF65-F5344CB8AC3E}">
        <p14:creationId xmlns:p14="http://schemas.microsoft.com/office/powerpoint/2010/main" val="128110191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r>
              <a:rPr lang="en-US" altLang="en-US" dirty="0" smtClean="0"/>
              <a:t>Sea urchins are broadcast </a:t>
            </a:r>
            <a:r>
              <a:rPr lang="en-US" altLang="en-US" dirty="0" err="1" smtClean="0"/>
              <a:t>spawners</a:t>
            </a:r>
            <a:r>
              <a:rPr lang="en-US" altLang="en-US" dirty="0" smtClean="0"/>
              <a:t>: They release their gametes into the water without courtship. Which of these reproductive isolation mechanisms is most likely affecting sea urchins?</a:t>
            </a:r>
          </a:p>
        </p:txBody>
      </p:sp>
      <p:sp>
        <p:nvSpPr>
          <p:cNvPr id="11267" name="Rectangle 3"/>
          <p:cNvSpPr>
            <a:spLocks noGrp="1" noChangeArrowheads="1"/>
          </p:cNvSpPr>
          <p:nvPr>
            <p:ph idx="1"/>
          </p:nvPr>
        </p:nvSpPr>
        <p:spPr/>
        <p:txBody>
          <a:bodyPr/>
          <a:lstStyle/>
          <a:p>
            <a:r>
              <a:rPr lang="en-US" altLang="en-US" smtClean="0"/>
              <a:t>behavioral isolation or mechanical isolation</a:t>
            </a:r>
          </a:p>
          <a:p>
            <a:r>
              <a:rPr lang="en-US" altLang="en-US" b="1" smtClean="0"/>
              <a:t>gametic isolation or temporal isolation</a:t>
            </a:r>
          </a:p>
          <a:p>
            <a:r>
              <a:rPr lang="en-US" altLang="en-US" smtClean="0"/>
              <a:t>habitat isolation</a:t>
            </a:r>
          </a:p>
        </p:txBody>
      </p:sp>
      <p:sp>
        <p:nvSpPr>
          <p:cNvPr id="11268" name="Text Box 4"/>
          <p:cNvSpPr txBox="1">
            <a:spLocks noChangeArrowheads="1"/>
          </p:cNvSpPr>
          <p:nvPr/>
        </p:nvSpPr>
        <p:spPr bwMode="auto">
          <a:xfrm>
            <a:off x="6362700" y="5183188"/>
            <a:ext cx="1628775"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000">
                <a:solidFill>
                  <a:schemeClr val="tx1"/>
                </a:solidFill>
                <a:latin typeface="Arial" charset="0"/>
                <a:ea typeface="ＭＳ Ｐゴシック" pitchFamily="34" charset="-128"/>
                <a:cs typeface="Arial" charset="0"/>
              </a:defRPr>
            </a:lvl1pPr>
            <a:lvl2pPr marL="742950" indent="-285750">
              <a:defRPr sz="2600">
                <a:solidFill>
                  <a:schemeClr val="tx1"/>
                </a:solidFill>
                <a:latin typeface="Arial" charset="0"/>
                <a:ea typeface="Arial" charset="0"/>
                <a:cs typeface="Arial" charset="0"/>
              </a:defRPr>
            </a:lvl2pPr>
            <a:lvl3pPr marL="1143000" indent="-228600">
              <a:defRPr sz="2400">
                <a:solidFill>
                  <a:schemeClr val="tx1"/>
                </a:solidFill>
                <a:latin typeface="Arial" charset="0"/>
                <a:ea typeface="Arial" charset="0"/>
                <a:cs typeface="Arial" charset="0"/>
              </a:defRPr>
            </a:lvl3pPr>
            <a:lvl4pPr marL="1600200" indent="-228600">
              <a:defRPr sz="2200">
                <a:solidFill>
                  <a:schemeClr val="tx1"/>
                </a:solidFill>
                <a:latin typeface="Arial" charset="0"/>
                <a:ea typeface="Arial" charset="0"/>
                <a:cs typeface="Arial" charset="0"/>
              </a:defRPr>
            </a:lvl4pPr>
            <a:lvl5pPr marL="2057400" indent="-228600">
              <a:defRPr sz="2200">
                <a:solidFill>
                  <a:schemeClr val="tx1"/>
                </a:solidFill>
                <a:latin typeface="Arial" charset="0"/>
                <a:ea typeface="Arial" charset="0"/>
                <a:cs typeface="Arial" charset="0"/>
              </a:defRPr>
            </a:lvl5pPr>
            <a:lvl6pPr marL="2514600" indent="-228600" eaLnBrk="0" hangingPunct="0">
              <a:spcBef>
                <a:spcPct val="20000"/>
              </a:spcBef>
              <a:defRPr sz="2200">
                <a:solidFill>
                  <a:schemeClr val="tx1"/>
                </a:solidFill>
                <a:latin typeface="Arial" charset="0"/>
                <a:ea typeface="Arial" charset="0"/>
                <a:cs typeface="Arial" charset="0"/>
              </a:defRPr>
            </a:lvl6pPr>
            <a:lvl7pPr marL="2971800" indent="-228600" eaLnBrk="0" hangingPunct="0">
              <a:spcBef>
                <a:spcPct val="20000"/>
              </a:spcBef>
              <a:defRPr sz="2200">
                <a:solidFill>
                  <a:schemeClr val="tx1"/>
                </a:solidFill>
                <a:latin typeface="Arial" charset="0"/>
                <a:ea typeface="Arial" charset="0"/>
                <a:cs typeface="Arial" charset="0"/>
              </a:defRPr>
            </a:lvl7pPr>
            <a:lvl8pPr marL="3429000" indent="-228600" eaLnBrk="0" hangingPunct="0">
              <a:spcBef>
                <a:spcPct val="20000"/>
              </a:spcBef>
              <a:defRPr sz="2200">
                <a:solidFill>
                  <a:schemeClr val="tx1"/>
                </a:solidFill>
                <a:latin typeface="Arial" charset="0"/>
                <a:ea typeface="Arial" charset="0"/>
                <a:cs typeface="Arial" charset="0"/>
              </a:defRPr>
            </a:lvl8pPr>
            <a:lvl9pPr marL="3886200" indent="-228600" eaLnBrk="0" hangingPunct="0">
              <a:spcBef>
                <a:spcPct val="20000"/>
              </a:spcBef>
              <a:defRPr sz="2200">
                <a:solidFill>
                  <a:schemeClr val="tx1"/>
                </a:solidFill>
                <a:latin typeface="Arial" charset="0"/>
                <a:ea typeface="Arial" charset="0"/>
                <a:cs typeface="Arial" charset="0"/>
              </a:defRPr>
            </a:lvl9pPr>
          </a:lstStyle>
          <a:p>
            <a:pPr algn="r" eaLnBrk="0" hangingPunct="0"/>
            <a:endParaRPr lang="en-US" altLang="en-US" sz="1800"/>
          </a:p>
        </p:txBody>
      </p:sp>
      <p:sp>
        <p:nvSpPr>
          <p:cNvPr id="2" name="Footer Placeholder 1"/>
          <p:cNvSpPr>
            <a:spLocks noGrp="1"/>
          </p:cNvSpPr>
          <p:nvPr>
            <p:ph type="ftr" sz="quarter" idx="3"/>
          </p:nvPr>
        </p:nvSpPr>
        <p:spPr/>
        <p:txBody>
          <a:bodyPr/>
          <a:lstStyle/>
          <a:p>
            <a:r>
              <a:rPr lang="en-US" smtClean="0"/>
              <a:t>© 2016 Pearson Education, Inc.</a:t>
            </a:r>
            <a:endParaRPr lang="en-US" dirty="0"/>
          </a:p>
        </p:txBody>
      </p:sp>
    </p:spTree>
    <p:extLst>
      <p:ext uri="{BB962C8B-B14F-4D97-AF65-F5344CB8AC3E}">
        <p14:creationId xmlns:p14="http://schemas.microsoft.com/office/powerpoint/2010/main" val="1209925598"/>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ISGAMESHOW" val="False"/>
  <p:tag name="PPTVERSION" val="XP"/>
</p:tagLst>
</file>

<file path=ppt/theme/theme1.xml><?xml version="1.0" encoding="utf-8"?>
<a:theme xmlns:a="http://schemas.openxmlformats.org/drawingml/2006/main" name="BIF2e_Clicker_Template">
  <a:themeElements>
    <a:clrScheme name="1_CC4eActiveLectureQuestions 15">
      <a:dk1>
        <a:srgbClr val="000000"/>
      </a:dk1>
      <a:lt1>
        <a:srgbClr val="FFFFFF"/>
      </a:lt1>
      <a:dk2>
        <a:srgbClr val="0060AF"/>
      </a:dk2>
      <a:lt2>
        <a:srgbClr val="000000"/>
      </a:lt2>
      <a:accent1>
        <a:srgbClr val="F7955A"/>
      </a:accent1>
      <a:accent2>
        <a:srgbClr val="009247"/>
      </a:accent2>
      <a:accent3>
        <a:srgbClr val="FFFFFF"/>
      </a:accent3>
      <a:accent4>
        <a:srgbClr val="000000"/>
      </a:accent4>
      <a:accent5>
        <a:srgbClr val="FAC8B5"/>
      </a:accent5>
      <a:accent6>
        <a:srgbClr val="00843F"/>
      </a:accent6>
      <a:hlink>
        <a:srgbClr val="009999"/>
      </a:hlink>
      <a:folHlink>
        <a:srgbClr val="99CC00"/>
      </a:folHlink>
    </a:clrScheme>
    <a:fontScheme name="Custom 2">
      <a:majorFont>
        <a:latin typeface="Times New Roman"/>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r"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r"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charset="0"/>
          </a:defRPr>
        </a:defPPr>
      </a:lstStyle>
    </a:lnDef>
  </a:objectDefaults>
  <a:extraClrSchemeLst>
    <a:extraClrScheme>
      <a:clrScheme name="1_CC4eActiveLectureQuestion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C4eActiveLectureQuestions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C4eActiveLectureQuestions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C4eActiveLectureQuestions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C4eActiveLectureQuestions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C4eActiveLectureQuestions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C4eActiveLectureQuestions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C4eActiveLectureQuestions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C4eActiveLectureQuestions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C4eActiveLectureQuestions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C4eActiveLectureQuestions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C4eActiveLectureQuestions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1_CC4eActiveLectureQuestions 13">
        <a:dk1>
          <a:srgbClr val="000000"/>
        </a:dk1>
        <a:lt1>
          <a:srgbClr val="FFFFFF"/>
        </a:lt1>
        <a:dk2>
          <a:srgbClr val="005472"/>
        </a:dk2>
        <a:lt2>
          <a:srgbClr val="00000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C4eActiveLectureQuestions 14">
        <a:dk1>
          <a:srgbClr val="000000"/>
        </a:dk1>
        <a:lt1>
          <a:srgbClr val="FFFFFF"/>
        </a:lt1>
        <a:dk2>
          <a:srgbClr val="333399"/>
        </a:dk2>
        <a:lt2>
          <a:srgbClr val="000000"/>
        </a:lt2>
        <a:accent1>
          <a:srgbClr val="B7DAB8"/>
        </a:accent1>
        <a:accent2>
          <a:srgbClr val="005472"/>
        </a:accent2>
        <a:accent3>
          <a:srgbClr val="FFFFFF"/>
        </a:accent3>
        <a:accent4>
          <a:srgbClr val="000000"/>
        </a:accent4>
        <a:accent5>
          <a:srgbClr val="D8EAD8"/>
        </a:accent5>
        <a:accent6>
          <a:srgbClr val="004B67"/>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C4eActiveLectureQuestions 15">
        <a:dk1>
          <a:srgbClr val="000000"/>
        </a:dk1>
        <a:lt1>
          <a:srgbClr val="FFFFFF"/>
        </a:lt1>
        <a:dk2>
          <a:srgbClr val="0060AF"/>
        </a:dk2>
        <a:lt2>
          <a:srgbClr val="000000"/>
        </a:lt2>
        <a:accent1>
          <a:srgbClr val="F7955A"/>
        </a:accent1>
        <a:accent2>
          <a:srgbClr val="009247"/>
        </a:accent2>
        <a:accent3>
          <a:srgbClr val="FFFFFF"/>
        </a:accent3>
        <a:accent4>
          <a:srgbClr val="000000"/>
        </a:accent4>
        <a:accent5>
          <a:srgbClr val="FAC8B5"/>
        </a:accent5>
        <a:accent6>
          <a:srgbClr val="00843F"/>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BIF2e_Clicker_Template" id="{E27C271B-F905-4E53-9637-7F905E2639B8}" vid="{9B04F184-6B16-4A18-A4BB-2C00D305D9A3}"/>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BIF2e_Clicker_Template</Template>
  <TotalTime>14195</TotalTime>
  <Words>2428</Words>
  <Application>Microsoft Office PowerPoint</Application>
  <PresentationFormat>On-screen Show (4:3)</PresentationFormat>
  <Paragraphs>252</Paragraphs>
  <Slides>35</Slides>
  <Notes>35</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35</vt:i4>
      </vt:variant>
    </vt:vector>
  </HeadingPairs>
  <TitlesOfParts>
    <vt:vector size="40" baseType="lpstr">
      <vt:lpstr>ＭＳ Ｐゴシック</vt:lpstr>
      <vt:lpstr>Arial</vt:lpstr>
      <vt:lpstr>Times New Roman</vt:lpstr>
      <vt:lpstr>Wingdings</vt:lpstr>
      <vt:lpstr>BIF2e_Clicker_Template</vt:lpstr>
      <vt:lpstr>PowerPoint Presentation</vt:lpstr>
      <vt:lpstr>Cynotilapia afra, introduced at West Thumbi Island in Lake Malawi in the 1960s, has split into two genetically distinct populations, located at the north and south ends of the island. How can scientists determine whether these populations are now different species, according to the biological species concept?</vt:lpstr>
      <vt:lpstr>Cynotilapia afra, introduced at West Thumbi Island in Lake Malawi in the 1960s, has split into two genetically distinct populations, located at the north and south ends of the island. How can scientists determine whether these populations are now different species, according to the biological species concept?</vt:lpstr>
      <vt:lpstr>Cichlids in Lake Victoria are thought to have diversified from a relatively few species to 600 species in about 12,000 years (the last time the lake dried up). What is the best way to test this hypothesis?</vt:lpstr>
      <vt:lpstr>Cichlids in Lake Victoria are thought to have diversified from a relatively few species to 600 species in about 12,000 years (the last time the lake dried up). What is the best way to test this hypothesis?</vt:lpstr>
      <vt:lpstr>In what type of environment is a scientist most likely to find examples of ongoing speciation? </vt:lpstr>
      <vt:lpstr>In what type of environment is a scientist most likely to find examples of ongoing speciation? </vt:lpstr>
      <vt:lpstr>Sea urchins are broadcast spawners: They release their gametes into the water without courtship. Which of these reproductive isolation mechanisms is most likely affecting sea urchins?</vt:lpstr>
      <vt:lpstr>Sea urchins are broadcast spawners: They release their gametes into the water without courtship. Which of these reproductive isolation mechanisms is most likely affecting sea urchins?</vt:lpstr>
      <vt:lpstr>You spot a sea snake while you are in a boat on the ocean and note how similar it looks to a snake that lives in central Illinois. However, you know that they are most likely separate species due to which of the following reproductive barriers?</vt:lpstr>
      <vt:lpstr>You spot a sea snake while you are in a boat on the ocean and note how similar it looks to a snake that lives in central Illinois. However, you know that they are most likely separate species due to which of the following reproductive barriers?</vt:lpstr>
      <vt:lpstr>The century cactus flowers every 100 years. A similar cactus flowers every 50 years. If the 50-year-cactus pollen has the correct characteristics to fertilize the century cactus, which reproductive barrier will most likely be working against that possibility?</vt:lpstr>
      <vt:lpstr>The century cactus flowers every 100 years. A similar cactus flowers every 50 years. If the 50-year-cactus pollen has the correct characteristics to fertilize the century cactus, which reproductive barrier will most likely be working against that possibility?</vt:lpstr>
      <vt:lpstr>Several species of amphibians are able to read and understand each other’s mating rituals, tend to be fertile at the same time, and are usually similar in size. However, when they attempt to mate, they never produce offspring. Which of the following barriers is most likely the cause of this?</vt:lpstr>
      <vt:lpstr>Several species of amphibians are able to read and understand each other’s mating rituals, tend to be fertile at the same time, and are usually similar in size. However, when they attempt to mate, they never produce offspring. Which of the following barriers is most likely the cause of this?</vt:lpstr>
      <vt:lpstr>The fossil record shows that species remain constant for long periods of time, but then speciation episodes occur rapidly. This is indicative of</vt:lpstr>
      <vt:lpstr>The fossil record shows that species remain constant for long periods of time, but then speciation episodes occur rapidly. This is indicative of</vt:lpstr>
      <vt:lpstr>When differentiating between two species of fish, you notice that one species stay near the surface and feed on floating algae, while the other species are bottom feeders. This is using the</vt:lpstr>
      <vt:lpstr>When differentiating between two species of fish, you notice that one species stay near the surface and feed on floating algae, while the other species are bottom feeders. This is using the</vt:lpstr>
      <vt:lpstr>Why is speciation a conceptual “bridge” between microevolution and macroevolution? </vt:lpstr>
      <vt:lpstr>Why is speciation a conceptual “bridge” between microevolution and macroevolution? </vt:lpstr>
      <vt:lpstr>Which aspect of population genetics is fundamental to the biological species concept? </vt:lpstr>
      <vt:lpstr>Which aspect of population genetics is fundamental to the biological species concept? </vt:lpstr>
      <vt:lpstr>The most common means of identifying bacterial species is to use DNA sequencing of 16S rRNA genes. Which species concept is implicit in this approach? </vt:lpstr>
      <vt:lpstr>The most common means of identifying bacterial species is to use DNA sequencing of 16S rRNA genes. Which species concept is implicit in this approach? </vt:lpstr>
      <vt:lpstr>In a long-term evolution experiment using Escherichia coli, Richard Lenski and colleagues discovered a new strain that can use citrate as an energy source, whereas wild-type E. coli cannot. Some have claimed that this strain could be considered a new species. Such a claim would be based on what species concept? </vt:lpstr>
      <vt:lpstr>In a long-term evolution experiment using Escherichia coli, Richard Lenski and colleagues discovered a new strain that can use citrate as an energy source, whereas wild-type E. coli cannot. Some have claimed that this strain could be considered a new species. Such a claim would be based on what species concept? </vt:lpstr>
      <vt:lpstr>Enallagma ebrium and E. hageni are sister species of damselflies that occupy the same habitats. Males of each species will readily attempt to mate with the “wrong” females; however, incompatibility in secondary genital structures prevents interspecies hybridization. This is an example of what type of reproductive barrier? </vt:lpstr>
      <vt:lpstr>Enallagma ebrium and E. hageni are sister species of damselflies that occupy the same habitats. Males of each species will readily attempt to mate with the “wrong” females; however, incompatibility in secondary genital structures prevents interspecies hybridization. This is an example of what type of reproductive barrier? </vt:lpstr>
      <vt:lpstr>Ligers are the offspring of male lions and female tigers. Most ligers die in utero or shortly after birth. Those that do survive are often sterile. Occasionally, ligers can produce live offspring, but those offspring are of poor health. How would you describe these facts in terms of reproductive barriers?  </vt:lpstr>
      <vt:lpstr>Ligers are the offspring of male lions and female tigers. Most ligers die in utero or shortly after birth. Those that do survive are often sterile. Occasionally, ligers can produce live offspring, but those offspring are of poor health. How would you describe these facts in terms of reproductive barriers?  </vt:lpstr>
      <vt:lpstr>Which of the following phenomena could facilitate allopatric speciation? </vt:lpstr>
      <vt:lpstr>Which of the following phenomena could facilitate allopatric speciation? </vt:lpstr>
      <vt:lpstr>The marsh grass Spartina anglica is an allotetraploid species that originated in southern England around 1870. Its “parent” species are the European Spartina maritima, with a 2n = 60 karyotype, and the American Spartina alterniflora, with a 2n = 62 karyotype. How many chromosomes should Spartina anglica have? </vt:lpstr>
      <vt:lpstr>The marsh grass Spartina anglica is an allotetraploid species that originated in southern England around 1870. Its “parent” species are the European Spartina maritima, with a 2n = 60 karyotype, and the American Spartina alterniflora, with a 2n = 62 karyotype. How many chromosomes should Spartina anglica have? </vt:lpstr>
    </vt:vector>
  </TitlesOfParts>
  <Manager/>
  <Company>Pearson</Company>
  <LinksUpToDate>false</LinksUpToDate>
  <SharedDoc>false</SharedDoc>
  <HyperlinkBase/>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subject/>
  <dc:creator>Christopher Delgado</dc:creator>
  <cp:keywords/>
  <dc:description/>
  <cp:lastModifiedBy>Jennifer Hastings</cp:lastModifiedBy>
  <cp:revision>746</cp:revision>
  <cp:lastPrinted>2005-03-24T12:52:04Z</cp:lastPrinted>
  <dcterms:created xsi:type="dcterms:W3CDTF">2010-10-31T21:38:30Z</dcterms:created>
  <dcterms:modified xsi:type="dcterms:W3CDTF">2015-11-04T17:39:40Z</dcterms:modified>
  <cp:category/>
</cp:coreProperties>
</file>